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76" r:id="rId3"/>
    <p:sldId id="307" r:id="rId4"/>
    <p:sldId id="328" r:id="rId5"/>
    <p:sldId id="256" r:id="rId6"/>
    <p:sldId id="257" r:id="rId7"/>
    <p:sldId id="258" r:id="rId8"/>
    <p:sldId id="260" r:id="rId9"/>
    <p:sldId id="259" r:id="rId10"/>
    <p:sldId id="261" r:id="rId11"/>
    <p:sldId id="329" r:id="rId12"/>
    <p:sldId id="262" r:id="rId13"/>
    <p:sldId id="263" r:id="rId14"/>
    <p:sldId id="264" r:id="rId15"/>
    <p:sldId id="265" r:id="rId16"/>
    <p:sldId id="291" r:id="rId17"/>
    <p:sldId id="275" r:id="rId18"/>
    <p:sldId id="269" r:id="rId19"/>
    <p:sldId id="273" r:id="rId20"/>
    <p:sldId id="306" r:id="rId21"/>
    <p:sldId id="271" r:id="rId22"/>
    <p:sldId id="325" r:id="rId23"/>
    <p:sldId id="296" r:id="rId24"/>
    <p:sldId id="311" r:id="rId25"/>
    <p:sldId id="304" r:id="rId26"/>
    <p:sldId id="298" r:id="rId27"/>
    <p:sldId id="300" r:id="rId28"/>
    <p:sldId id="302" r:id="rId29"/>
    <p:sldId id="309" r:id="rId30"/>
    <p:sldId id="313" r:id="rId31"/>
    <p:sldId id="317" r:id="rId32"/>
    <p:sldId id="315" r:id="rId33"/>
    <p:sldId id="319" r:id="rId34"/>
    <p:sldId id="321" r:id="rId35"/>
    <p:sldId id="323" r:id="rId36"/>
    <p:sldId id="280" r:id="rId37"/>
    <p:sldId id="282" r:id="rId38"/>
    <p:sldId id="284" r:id="rId39"/>
    <p:sldId id="286" r:id="rId40"/>
    <p:sldId id="335" r:id="rId41"/>
    <p:sldId id="336" r:id="rId42"/>
    <p:sldId id="331" r:id="rId43"/>
    <p:sldId id="332" r:id="rId44"/>
    <p:sldId id="295" r:id="rId45"/>
    <p:sldId id="333" r:id="rId46"/>
    <p:sldId id="334" r:id="rId47"/>
    <p:sldId id="337" r:id="rId48"/>
    <p:sldId id="339" r:id="rId49"/>
    <p:sldId id="33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88DDB-21F1-4FBA-A7C7-279659758F90}" v="908" dt="2024-05-16T04:40:32.1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94660"/>
  </p:normalViewPr>
  <p:slideViewPr>
    <p:cSldViewPr snapToGrid="0">
      <p:cViewPr>
        <p:scale>
          <a:sx n="58" d="100"/>
          <a:sy n="58" d="100"/>
        </p:scale>
        <p:origin x="1248"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di Weerarathne" userId="093554b36ccb8da5" providerId="LiveId" clId="{39288DDB-21F1-4FBA-A7C7-279659758F90}"/>
    <pc:docChg chg="undo redo custSel addSld delSld modSld sldOrd">
      <pc:chgData name="Nishadi Weerarathne" userId="093554b36ccb8da5" providerId="LiveId" clId="{39288DDB-21F1-4FBA-A7C7-279659758F90}" dt="2024-05-16T04:41:00.266" v="1896" actId="1076"/>
      <pc:docMkLst>
        <pc:docMk/>
      </pc:docMkLst>
      <pc:sldChg chg="addSp modSp mod">
        <pc:chgData name="Nishadi Weerarathne" userId="093554b36ccb8da5" providerId="LiveId" clId="{39288DDB-21F1-4FBA-A7C7-279659758F90}" dt="2024-05-16T03:15:49.086" v="1129" actId="1076"/>
        <pc:sldMkLst>
          <pc:docMk/>
          <pc:sldMk cId="2703455905" sldId="263"/>
        </pc:sldMkLst>
        <pc:cxnChg chg="add mod">
          <ac:chgData name="Nishadi Weerarathne" userId="093554b36ccb8da5" providerId="LiveId" clId="{39288DDB-21F1-4FBA-A7C7-279659758F90}" dt="2024-05-16T03:15:49.086" v="1129" actId="1076"/>
          <ac:cxnSpMkLst>
            <pc:docMk/>
            <pc:sldMk cId="2703455905" sldId="263"/>
            <ac:cxnSpMk id="6" creationId="{2DC87E02-FE49-02CC-7CE2-5711D308F8BF}"/>
          </ac:cxnSpMkLst>
        </pc:cxnChg>
      </pc:sldChg>
      <pc:sldChg chg="addSp modSp">
        <pc:chgData name="Nishadi Weerarathne" userId="093554b36ccb8da5" providerId="LiveId" clId="{39288DDB-21F1-4FBA-A7C7-279659758F90}" dt="2024-05-16T03:15:57.388" v="1130"/>
        <pc:sldMkLst>
          <pc:docMk/>
          <pc:sldMk cId="1857603939" sldId="264"/>
        </pc:sldMkLst>
        <pc:cxnChg chg="add mod">
          <ac:chgData name="Nishadi Weerarathne" userId="093554b36ccb8da5" providerId="LiveId" clId="{39288DDB-21F1-4FBA-A7C7-279659758F90}" dt="2024-05-16T03:15:57.388" v="1130"/>
          <ac:cxnSpMkLst>
            <pc:docMk/>
            <pc:sldMk cId="1857603939" sldId="264"/>
            <ac:cxnSpMk id="2" creationId="{4CC0359E-D900-69DE-CE7A-1C2728031ACB}"/>
          </ac:cxnSpMkLst>
        </pc:cxnChg>
      </pc:sldChg>
      <pc:sldChg chg="addSp modSp mod">
        <pc:chgData name="Nishadi Weerarathne" userId="093554b36ccb8da5" providerId="LiveId" clId="{39288DDB-21F1-4FBA-A7C7-279659758F90}" dt="2024-05-16T03:16:08.465" v="1132" actId="1076"/>
        <pc:sldMkLst>
          <pc:docMk/>
          <pc:sldMk cId="2884302390" sldId="265"/>
        </pc:sldMkLst>
        <pc:cxnChg chg="add mod">
          <ac:chgData name="Nishadi Weerarathne" userId="093554b36ccb8da5" providerId="LiveId" clId="{39288DDB-21F1-4FBA-A7C7-279659758F90}" dt="2024-05-16T03:16:08.465" v="1132" actId="1076"/>
          <ac:cxnSpMkLst>
            <pc:docMk/>
            <pc:sldMk cId="2884302390" sldId="265"/>
            <ac:cxnSpMk id="2" creationId="{15717ED0-F434-5ED7-4CFD-BC14A212B90F}"/>
          </ac:cxnSpMkLst>
        </pc:cxnChg>
      </pc:sldChg>
      <pc:sldChg chg="modSp">
        <pc:chgData name="Nishadi Weerarathne" userId="093554b36ccb8da5" providerId="LiveId" clId="{39288DDB-21F1-4FBA-A7C7-279659758F90}" dt="2024-05-16T04:09:06.953" v="1864" actId="20577"/>
        <pc:sldMkLst>
          <pc:docMk/>
          <pc:sldMk cId="355886914" sldId="271"/>
        </pc:sldMkLst>
        <pc:spChg chg="mod">
          <ac:chgData name="Nishadi Weerarathne" userId="093554b36ccb8da5" providerId="LiveId" clId="{39288DDB-21F1-4FBA-A7C7-279659758F90}" dt="2024-05-16T04:09:06.953" v="1864" actId="20577"/>
          <ac:spMkLst>
            <pc:docMk/>
            <pc:sldMk cId="355886914" sldId="271"/>
            <ac:spMk id="6" creationId="{2391B016-2F87-FD72-09B5-1E8C2BFCA82F}"/>
          </ac:spMkLst>
        </pc:spChg>
      </pc:sldChg>
      <pc:sldChg chg="modAnim">
        <pc:chgData name="Nishadi Weerarathne" userId="093554b36ccb8da5" providerId="LiveId" clId="{39288DDB-21F1-4FBA-A7C7-279659758F90}" dt="2024-05-16T02:24:07.131" v="1123"/>
        <pc:sldMkLst>
          <pc:docMk/>
          <pc:sldMk cId="575669633" sldId="276"/>
        </pc:sldMkLst>
      </pc:sldChg>
      <pc:sldChg chg="addSp modSp mod modAnim">
        <pc:chgData name="Nishadi Weerarathne" userId="093554b36ccb8da5" providerId="LiveId" clId="{39288DDB-21F1-4FBA-A7C7-279659758F90}" dt="2024-05-16T02:21:27.552" v="1099"/>
        <pc:sldMkLst>
          <pc:docMk/>
          <pc:sldMk cId="1835516267" sldId="280"/>
        </pc:sldMkLst>
        <pc:spChg chg="add mod">
          <ac:chgData name="Nishadi Weerarathne" userId="093554b36ccb8da5" providerId="LiveId" clId="{39288DDB-21F1-4FBA-A7C7-279659758F90}" dt="2024-05-16T01:42:11.766" v="46" actId="255"/>
          <ac:spMkLst>
            <pc:docMk/>
            <pc:sldMk cId="1835516267" sldId="280"/>
            <ac:spMk id="2" creationId="{21D67226-6171-9280-8F1E-A5FF5011DB5F}"/>
          </ac:spMkLst>
        </pc:spChg>
        <pc:spChg chg="mod">
          <ac:chgData name="Nishadi Weerarathne" userId="093554b36ccb8da5" providerId="LiveId" clId="{39288DDB-21F1-4FBA-A7C7-279659758F90}" dt="2024-05-16T01:42:15.915" v="47" actId="1076"/>
          <ac:spMkLst>
            <pc:docMk/>
            <pc:sldMk cId="1835516267" sldId="280"/>
            <ac:spMk id="11" creationId="{79A3B6B8-B94D-5841-DAA1-6A90C2DEC178}"/>
          </ac:spMkLst>
        </pc:spChg>
        <pc:graphicFrameChg chg="mod">
          <ac:chgData name="Nishadi Weerarathne" userId="093554b36ccb8da5" providerId="LiveId" clId="{39288DDB-21F1-4FBA-A7C7-279659758F90}" dt="2024-05-16T01:42:20.521" v="48" actId="1076"/>
          <ac:graphicFrameMkLst>
            <pc:docMk/>
            <pc:sldMk cId="1835516267" sldId="280"/>
            <ac:graphicFrameMk id="10" creationId="{06079ED4-C536-59CB-A813-D25CEC43108C}"/>
          </ac:graphicFrameMkLst>
        </pc:graphicFrameChg>
      </pc:sldChg>
      <pc:sldChg chg="modSp mod modAnim">
        <pc:chgData name="Nishadi Weerarathne" userId="093554b36ccb8da5" providerId="LiveId" clId="{39288DDB-21F1-4FBA-A7C7-279659758F90}" dt="2024-05-16T02:22:14.293" v="1106"/>
        <pc:sldMkLst>
          <pc:docMk/>
          <pc:sldMk cId="304713739" sldId="282"/>
        </pc:sldMkLst>
        <pc:spChg chg="mod">
          <ac:chgData name="Nishadi Weerarathne" userId="093554b36ccb8da5" providerId="LiveId" clId="{39288DDB-21F1-4FBA-A7C7-279659758F90}" dt="2024-05-16T01:43:41.963" v="55" actId="13926"/>
          <ac:spMkLst>
            <pc:docMk/>
            <pc:sldMk cId="304713739" sldId="282"/>
            <ac:spMk id="3" creationId="{43E8BB7C-991F-0660-451D-C91C047D4D2C}"/>
          </ac:spMkLst>
        </pc:spChg>
      </pc:sldChg>
      <pc:sldChg chg="modSp mod modAnim">
        <pc:chgData name="Nishadi Weerarathne" userId="093554b36ccb8da5" providerId="LiveId" clId="{39288DDB-21F1-4FBA-A7C7-279659758F90}" dt="2024-05-16T02:22:46.550" v="1109"/>
        <pc:sldMkLst>
          <pc:docMk/>
          <pc:sldMk cId="1113638063" sldId="284"/>
        </pc:sldMkLst>
        <pc:spChg chg="mod">
          <ac:chgData name="Nishadi Weerarathne" userId="093554b36ccb8da5" providerId="LiveId" clId="{39288DDB-21F1-4FBA-A7C7-279659758F90}" dt="2024-05-16T01:45:12.825" v="152" actId="20577"/>
          <ac:spMkLst>
            <pc:docMk/>
            <pc:sldMk cId="1113638063" sldId="284"/>
            <ac:spMk id="2" creationId="{EE5778DE-82CA-FB4B-4026-F17EC1B01E6A}"/>
          </ac:spMkLst>
        </pc:spChg>
        <pc:spChg chg="mod">
          <ac:chgData name="Nishadi Weerarathne" userId="093554b36ccb8da5" providerId="LiveId" clId="{39288DDB-21F1-4FBA-A7C7-279659758F90}" dt="2024-05-16T01:46:34.108" v="166" actId="13926"/>
          <ac:spMkLst>
            <pc:docMk/>
            <pc:sldMk cId="1113638063" sldId="284"/>
            <ac:spMk id="6" creationId="{18A37157-780E-E158-6ED9-6CF414D40C66}"/>
          </ac:spMkLst>
        </pc:spChg>
        <pc:picChg chg="mod">
          <ac:chgData name="Nishadi Weerarathne" userId="093554b36ccb8da5" providerId="LiveId" clId="{39288DDB-21F1-4FBA-A7C7-279659758F90}" dt="2024-05-16T01:45:29.357" v="155" actId="1076"/>
          <ac:picMkLst>
            <pc:docMk/>
            <pc:sldMk cId="1113638063" sldId="284"/>
            <ac:picMk id="4" creationId="{E2006504-7F0B-53A3-BABA-222091556BCA}"/>
          </ac:picMkLst>
        </pc:picChg>
      </pc:sldChg>
      <pc:sldChg chg="modSp mod ord modAnim">
        <pc:chgData name="Nishadi Weerarathne" userId="093554b36ccb8da5" providerId="LiveId" clId="{39288DDB-21F1-4FBA-A7C7-279659758F90}" dt="2024-05-16T02:23:05.547" v="1112"/>
        <pc:sldMkLst>
          <pc:docMk/>
          <pc:sldMk cId="3563423930" sldId="286"/>
        </pc:sldMkLst>
        <pc:graphicFrameChg chg="mod modGraphic">
          <ac:chgData name="Nishadi Weerarathne" userId="093554b36ccb8da5" providerId="LiveId" clId="{39288DDB-21F1-4FBA-A7C7-279659758F90}" dt="2024-05-16T01:46:56.548" v="169" actId="1076"/>
          <ac:graphicFrameMkLst>
            <pc:docMk/>
            <pc:sldMk cId="3563423930" sldId="286"/>
            <ac:graphicFrameMk id="4" creationId="{C3DF0776-128F-7C87-7FD0-C390C495907B}"/>
          </ac:graphicFrameMkLst>
        </pc:graphicFrameChg>
      </pc:sldChg>
      <pc:sldChg chg="del">
        <pc:chgData name="Nishadi Weerarathne" userId="093554b36ccb8da5" providerId="LiveId" clId="{39288DDB-21F1-4FBA-A7C7-279659758F90}" dt="2024-05-16T01:40:46.522" v="34" actId="2696"/>
        <pc:sldMkLst>
          <pc:docMk/>
          <pc:sldMk cId="2756118477" sldId="287"/>
        </pc:sldMkLst>
      </pc:sldChg>
      <pc:sldChg chg="modSp del modAnim">
        <pc:chgData name="Nishadi Weerarathne" userId="093554b36ccb8da5" providerId="LiveId" clId="{39288DDB-21F1-4FBA-A7C7-279659758F90}" dt="2024-05-16T02:26:38.499" v="1126" actId="2696"/>
        <pc:sldMkLst>
          <pc:docMk/>
          <pc:sldMk cId="705026948" sldId="288"/>
        </pc:sldMkLst>
        <pc:spChg chg="mod">
          <ac:chgData name="Nishadi Weerarathne" userId="093554b36ccb8da5" providerId="LiveId" clId="{39288DDB-21F1-4FBA-A7C7-279659758F90}" dt="2024-05-16T02:20:37.186" v="1092" actId="207"/>
          <ac:spMkLst>
            <pc:docMk/>
            <pc:sldMk cId="705026948" sldId="288"/>
            <ac:spMk id="5" creationId="{7C090533-A361-7E41-19BF-515E1D59581A}"/>
          </ac:spMkLst>
        </pc:spChg>
      </pc:sldChg>
      <pc:sldChg chg="del">
        <pc:chgData name="Nishadi Weerarathne" userId="093554b36ccb8da5" providerId="LiveId" clId="{39288DDB-21F1-4FBA-A7C7-279659758F90}" dt="2024-05-16T01:40:53.943" v="36" actId="2696"/>
        <pc:sldMkLst>
          <pc:docMk/>
          <pc:sldMk cId="977931315" sldId="289"/>
        </pc:sldMkLst>
      </pc:sldChg>
      <pc:sldChg chg="del">
        <pc:chgData name="Nishadi Weerarathne" userId="093554b36ccb8da5" providerId="LiveId" clId="{39288DDB-21F1-4FBA-A7C7-279659758F90}" dt="2024-05-16T01:41:01.238" v="38" actId="2696"/>
        <pc:sldMkLst>
          <pc:docMk/>
          <pc:sldMk cId="3163806719" sldId="290"/>
        </pc:sldMkLst>
      </pc:sldChg>
      <pc:sldChg chg="del modAnim">
        <pc:chgData name="Nishadi Weerarathne" userId="093554b36ccb8da5" providerId="LiveId" clId="{39288DDB-21F1-4FBA-A7C7-279659758F90}" dt="2024-05-16T02:26:42.299" v="1127" actId="2696"/>
        <pc:sldMkLst>
          <pc:docMk/>
          <pc:sldMk cId="3563635379" sldId="292"/>
        </pc:sldMkLst>
      </pc:sldChg>
      <pc:sldChg chg="del">
        <pc:chgData name="Nishadi Weerarathne" userId="093554b36ccb8da5" providerId="LiveId" clId="{39288DDB-21F1-4FBA-A7C7-279659758F90}" dt="2024-05-16T01:40:57.608" v="37" actId="2696"/>
        <pc:sldMkLst>
          <pc:docMk/>
          <pc:sldMk cId="3591201518" sldId="293"/>
        </pc:sldMkLst>
      </pc:sldChg>
      <pc:sldChg chg="del">
        <pc:chgData name="Nishadi Weerarathne" userId="093554b36ccb8da5" providerId="LiveId" clId="{39288DDB-21F1-4FBA-A7C7-279659758F90}" dt="2024-05-16T01:40:50.110" v="35" actId="2696"/>
        <pc:sldMkLst>
          <pc:docMk/>
          <pc:sldMk cId="2446856367" sldId="294"/>
        </pc:sldMkLst>
      </pc:sldChg>
      <pc:sldChg chg="delSp modSp add mod ord setBg modAnim delDesignElem">
        <pc:chgData name="Nishadi Weerarathne" userId="093554b36ccb8da5" providerId="LiveId" clId="{39288DDB-21F1-4FBA-A7C7-279659758F90}" dt="2024-05-16T03:37:32.387" v="1713" actId="20577"/>
        <pc:sldMkLst>
          <pc:docMk/>
          <pc:sldMk cId="3102744232" sldId="295"/>
        </pc:sldMkLst>
        <pc:spChg chg="del">
          <ac:chgData name="Nishadi Weerarathne" userId="093554b36ccb8da5" providerId="LiveId" clId="{39288DDB-21F1-4FBA-A7C7-279659758F90}" dt="2024-05-16T01:38:29.889" v="14"/>
          <ac:spMkLst>
            <pc:docMk/>
            <pc:sldMk cId="3102744232" sldId="295"/>
            <ac:spMk id="8" creationId="{42A4FC2C-047E-45A5-965D-8E1E3BF09BC6}"/>
          </ac:spMkLst>
        </pc:spChg>
        <pc:spChg chg="mod">
          <ac:chgData name="Nishadi Weerarathne" userId="093554b36ccb8da5" providerId="LiveId" clId="{39288DDB-21F1-4FBA-A7C7-279659758F90}" dt="2024-05-16T03:37:32.387" v="1713" actId="20577"/>
          <ac:spMkLst>
            <pc:docMk/>
            <pc:sldMk cId="3102744232" sldId="295"/>
            <ac:spMk id="16" creationId="{8E4EC3F7-29B1-CD39-E484-2CB6F987922B}"/>
          </ac:spMkLst>
        </pc:spChg>
      </pc:sldChg>
      <pc:sldChg chg="delSp modSp mod ord delAnim modAnim">
        <pc:chgData name="Nishadi Weerarathne" userId="093554b36ccb8da5" providerId="LiveId" clId="{39288DDB-21F1-4FBA-A7C7-279659758F90}" dt="2024-05-16T04:40:21.427" v="1888" actId="21"/>
        <pc:sldMkLst>
          <pc:docMk/>
          <pc:sldMk cId="1417625365" sldId="298"/>
        </pc:sldMkLst>
        <pc:spChg chg="del mod">
          <ac:chgData name="Nishadi Weerarathne" userId="093554b36ccb8da5" providerId="LiveId" clId="{39288DDB-21F1-4FBA-A7C7-279659758F90}" dt="2024-05-16T04:40:21.427" v="1888" actId="21"/>
          <ac:spMkLst>
            <pc:docMk/>
            <pc:sldMk cId="1417625365" sldId="298"/>
            <ac:spMk id="6" creationId="{81996BEA-2310-E60A-82C3-F766D5D60FD6}"/>
          </ac:spMkLst>
        </pc:spChg>
      </pc:sldChg>
      <pc:sldChg chg="modAnim">
        <pc:chgData name="Nishadi Weerarathne" userId="093554b36ccb8da5" providerId="LiveId" clId="{39288DDB-21F1-4FBA-A7C7-279659758F90}" dt="2024-05-16T02:18:04.911" v="1063"/>
        <pc:sldMkLst>
          <pc:docMk/>
          <pc:sldMk cId="4146237125" sldId="300"/>
        </pc:sldMkLst>
      </pc:sldChg>
      <pc:sldChg chg="modAnim">
        <pc:chgData name="Nishadi Weerarathne" userId="093554b36ccb8da5" providerId="LiveId" clId="{39288DDB-21F1-4FBA-A7C7-279659758F90}" dt="2024-05-16T02:18:30.072" v="1069"/>
        <pc:sldMkLst>
          <pc:docMk/>
          <pc:sldMk cId="2588218206" sldId="302"/>
        </pc:sldMkLst>
      </pc:sldChg>
      <pc:sldChg chg="addSp modSp mod ord modAnim">
        <pc:chgData name="Nishadi Weerarathne" userId="093554b36ccb8da5" providerId="LiveId" clId="{39288DDB-21F1-4FBA-A7C7-279659758F90}" dt="2024-05-16T04:41:00.266" v="1896" actId="1076"/>
        <pc:sldMkLst>
          <pc:docMk/>
          <pc:sldMk cId="2455857928" sldId="304"/>
        </pc:sldMkLst>
        <pc:spChg chg="add mod">
          <ac:chgData name="Nishadi Weerarathne" userId="093554b36ccb8da5" providerId="LiveId" clId="{39288DDB-21F1-4FBA-A7C7-279659758F90}" dt="2024-05-16T04:41:00.266" v="1896" actId="1076"/>
          <ac:spMkLst>
            <pc:docMk/>
            <pc:sldMk cId="2455857928" sldId="304"/>
            <ac:spMk id="2" creationId="{81996BEA-2310-E60A-82C3-F766D5D60FD6}"/>
          </ac:spMkLst>
        </pc:spChg>
        <pc:spChg chg="mod">
          <ac:chgData name="Nishadi Weerarathne" userId="093554b36ccb8da5" providerId="LiveId" clId="{39288DDB-21F1-4FBA-A7C7-279659758F90}" dt="2024-05-16T04:40:41.981" v="1895" actId="1076"/>
          <ac:spMkLst>
            <pc:docMk/>
            <pc:sldMk cId="2455857928" sldId="304"/>
            <ac:spMk id="6" creationId="{6C7684AE-C14B-781D-C643-D4607EBFA7DF}"/>
          </ac:spMkLst>
        </pc:spChg>
        <pc:picChg chg="mod">
          <ac:chgData name="Nishadi Weerarathne" userId="093554b36ccb8da5" providerId="LiveId" clId="{39288DDB-21F1-4FBA-A7C7-279659758F90}" dt="2024-05-16T04:40:30.527" v="1890" actId="1076"/>
          <ac:picMkLst>
            <pc:docMk/>
            <pc:sldMk cId="2455857928" sldId="304"/>
            <ac:picMk id="5" creationId="{D356885D-248A-B5E3-97CE-A6B7F068EF6F}"/>
          </ac:picMkLst>
        </pc:picChg>
      </pc:sldChg>
      <pc:sldChg chg="modSp mod">
        <pc:chgData name="Nishadi Weerarathne" userId="093554b36ccb8da5" providerId="LiveId" clId="{39288DDB-21F1-4FBA-A7C7-279659758F90}" dt="2024-05-16T04:09:23.608" v="1868" actId="20577"/>
        <pc:sldMkLst>
          <pc:docMk/>
          <pc:sldMk cId="4048446290" sldId="306"/>
        </pc:sldMkLst>
        <pc:spChg chg="mod">
          <ac:chgData name="Nishadi Weerarathne" userId="093554b36ccb8da5" providerId="LiveId" clId="{39288DDB-21F1-4FBA-A7C7-279659758F90}" dt="2024-05-16T04:09:23.608" v="1868" actId="20577"/>
          <ac:spMkLst>
            <pc:docMk/>
            <pc:sldMk cId="4048446290" sldId="306"/>
            <ac:spMk id="15" creationId="{22E1D172-4720-5697-9ED7-1C43AD90CF60}"/>
          </ac:spMkLst>
        </pc:spChg>
      </pc:sldChg>
      <pc:sldChg chg="modAnim">
        <pc:chgData name="Nishadi Weerarathne" userId="093554b36ccb8da5" providerId="LiveId" clId="{39288DDB-21F1-4FBA-A7C7-279659758F90}" dt="2024-05-16T02:18:51.455" v="1073"/>
        <pc:sldMkLst>
          <pc:docMk/>
          <pc:sldMk cId="1831210840" sldId="309"/>
        </pc:sldMkLst>
      </pc:sldChg>
      <pc:sldChg chg="modAnim">
        <pc:chgData name="Nishadi Weerarathne" userId="093554b36ccb8da5" providerId="LiveId" clId="{39288DDB-21F1-4FBA-A7C7-279659758F90}" dt="2024-05-16T02:16:38.648" v="1045"/>
        <pc:sldMkLst>
          <pc:docMk/>
          <pc:sldMk cId="4174132261" sldId="311"/>
        </pc:sldMkLst>
      </pc:sldChg>
      <pc:sldChg chg="modSp mod modAnim">
        <pc:chgData name="Nishadi Weerarathne" userId="093554b36ccb8da5" providerId="LiveId" clId="{39288DDB-21F1-4FBA-A7C7-279659758F90}" dt="2024-05-16T02:19:27.214" v="1078"/>
        <pc:sldMkLst>
          <pc:docMk/>
          <pc:sldMk cId="2109042216" sldId="313"/>
        </pc:sldMkLst>
        <pc:spChg chg="mod">
          <ac:chgData name="Nishadi Weerarathne" userId="093554b36ccb8da5" providerId="LiveId" clId="{39288DDB-21F1-4FBA-A7C7-279659758F90}" dt="2024-05-16T02:19:22.817" v="1077" actId="14100"/>
          <ac:spMkLst>
            <pc:docMk/>
            <pc:sldMk cId="2109042216" sldId="313"/>
            <ac:spMk id="7" creationId="{768B860D-BA7D-4409-2163-369CF316958E}"/>
          </ac:spMkLst>
        </pc:spChg>
      </pc:sldChg>
      <pc:sldChg chg="modAnim">
        <pc:chgData name="Nishadi Weerarathne" userId="093554b36ccb8da5" providerId="LiveId" clId="{39288DDB-21F1-4FBA-A7C7-279659758F90}" dt="2024-05-16T02:19:54.151" v="1084"/>
        <pc:sldMkLst>
          <pc:docMk/>
          <pc:sldMk cId="3376664863" sldId="315"/>
        </pc:sldMkLst>
      </pc:sldChg>
      <pc:sldChg chg="modSp mod modAnim">
        <pc:chgData name="Nishadi Weerarathne" userId="093554b36ccb8da5" providerId="LiveId" clId="{39288DDB-21F1-4FBA-A7C7-279659758F90}" dt="2024-05-16T02:19:43.096" v="1082"/>
        <pc:sldMkLst>
          <pc:docMk/>
          <pc:sldMk cId="1676892157" sldId="317"/>
        </pc:sldMkLst>
        <pc:spChg chg="mod">
          <ac:chgData name="Nishadi Weerarathne" userId="093554b36ccb8da5" providerId="LiveId" clId="{39288DDB-21F1-4FBA-A7C7-279659758F90}" dt="2024-05-16T02:19:40.956" v="1081" actId="14100"/>
          <ac:spMkLst>
            <pc:docMk/>
            <pc:sldMk cId="1676892157" sldId="317"/>
            <ac:spMk id="3" creationId="{4B85387B-DEE0-F5F2-34E2-824259586119}"/>
          </ac:spMkLst>
        </pc:spChg>
      </pc:sldChg>
      <pc:sldChg chg="modAnim">
        <pc:chgData name="Nishadi Weerarathne" userId="093554b36ccb8da5" providerId="LiveId" clId="{39288DDB-21F1-4FBA-A7C7-279659758F90}" dt="2024-05-16T02:20:02.287" v="1086"/>
        <pc:sldMkLst>
          <pc:docMk/>
          <pc:sldMk cId="866955208" sldId="319"/>
        </pc:sldMkLst>
      </pc:sldChg>
      <pc:sldChg chg="modAnim">
        <pc:chgData name="Nishadi Weerarathne" userId="093554b36ccb8da5" providerId="LiveId" clId="{39288DDB-21F1-4FBA-A7C7-279659758F90}" dt="2024-05-16T02:20:09.343" v="1088"/>
        <pc:sldMkLst>
          <pc:docMk/>
          <pc:sldMk cId="1441112897" sldId="321"/>
        </pc:sldMkLst>
      </pc:sldChg>
      <pc:sldChg chg="modAnim">
        <pc:chgData name="Nishadi Weerarathne" userId="093554b36ccb8da5" providerId="LiveId" clId="{39288DDB-21F1-4FBA-A7C7-279659758F90}" dt="2024-05-16T02:20:17.606" v="1090"/>
        <pc:sldMkLst>
          <pc:docMk/>
          <pc:sldMk cId="4085893298" sldId="323"/>
        </pc:sldMkLst>
      </pc:sldChg>
      <pc:sldChg chg="modAnim">
        <pc:chgData name="Nishadi Weerarathne" userId="093554b36ccb8da5" providerId="LiveId" clId="{39288DDB-21F1-4FBA-A7C7-279659758F90}" dt="2024-05-16T02:16:24.875" v="1043"/>
        <pc:sldMkLst>
          <pc:docMk/>
          <pc:sldMk cId="1539008025" sldId="325"/>
        </pc:sldMkLst>
      </pc:sldChg>
      <pc:sldChg chg="del">
        <pc:chgData name="Nishadi Weerarathne" userId="093554b36ccb8da5" providerId="LiveId" clId="{39288DDB-21F1-4FBA-A7C7-279659758F90}" dt="2024-05-16T01:40:42.455" v="33" actId="2696"/>
        <pc:sldMkLst>
          <pc:docMk/>
          <pc:sldMk cId="2037839829" sldId="327"/>
        </pc:sldMkLst>
      </pc:sldChg>
      <pc:sldChg chg="new del">
        <pc:chgData name="Nishadi Weerarathne" userId="093554b36ccb8da5" providerId="LiveId" clId="{39288DDB-21F1-4FBA-A7C7-279659758F90}" dt="2024-05-15T11:58:51.986" v="1" actId="680"/>
        <pc:sldMkLst>
          <pc:docMk/>
          <pc:sldMk cId="1425180995" sldId="330"/>
        </pc:sldMkLst>
      </pc:sldChg>
      <pc:sldChg chg="new del ord">
        <pc:chgData name="Nishadi Weerarathne" userId="093554b36ccb8da5" providerId="LiveId" clId="{39288DDB-21F1-4FBA-A7C7-279659758F90}" dt="2024-05-16T02:15:25.235" v="1039" actId="2696"/>
        <pc:sldMkLst>
          <pc:docMk/>
          <pc:sldMk cId="2009050503" sldId="330"/>
        </pc:sldMkLst>
      </pc:sldChg>
      <pc:sldChg chg="delSp add setBg modAnim delDesignElem">
        <pc:chgData name="Nishadi Weerarathne" userId="093554b36ccb8da5" providerId="LiveId" clId="{39288DDB-21F1-4FBA-A7C7-279659758F90}" dt="2024-05-16T03:17:30.761" v="1139"/>
        <pc:sldMkLst>
          <pc:docMk/>
          <pc:sldMk cId="1311681419" sldId="331"/>
        </pc:sldMkLst>
        <pc:spChg chg="del">
          <ac:chgData name="Nishadi Weerarathne" userId="093554b36ccb8da5" providerId="LiveId" clId="{39288DDB-21F1-4FBA-A7C7-279659758F90}" dt="2024-05-16T01:36:28.295" v="4"/>
          <ac:spMkLst>
            <pc:docMk/>
            <pc:sldMk cId="1311681419" sldId="331"/>
            <ac:spMk id="8" creationId="{42A4FC2C-047E-45A5-965D-8E1E3BF09BC6}"/>
          </ac:spMkLst>
        </pc:spChg>
      </pc:sldChg>
      <pc:sldChg chg="delSp add ord setBg modAnim delDesignElem">
        <pc:chgData name="Nishadi Weerarathne" userId="093554b36ccb8da5" providerId="LiveId" clId="{39288DDB-21F1-4FBA-A7C7-279659758F90}" dt="2024-05-16T02:12:13.304" v="994"/>
        <pc:sldMkLst>
          <pc:docMk/>
          <pc:sldMk cId="2060156842" sldId="332"/>
        </pc:sldMkLst>
        <pc:spChg chg="del">
          <ac:chgData name="Nishadi Weerarathne" userId="093554b36ccb8da5" providerId="LiveId" clId="{39288DDB-21F1-4FBA-A7C7-279659758F90}" dt="2024-05-16T01:37:58.730" v="8"/>
          <ac:spMkLst>
            <pc:docMk/>
            <pc:sldMk cId="2060156842" sldId="332"/>
            <ac:spMk id="8" creationId="{42A4FC2C-047E-45A5-965D-8E1E3BF09BC6}"/>
          </ac:spMkLst>
        </pc:spChg>
      </pc:sldChg>
      <pc:sldChg chg="delSp add ord setBg modAnim delDesignElem">
        <pc:chgData name="Nishadi Weerarathne" userId="093554b36ccb8da5" providerId="LiveId" clId="{39288DDB-21F1-4FBA-A7C7-279659758F90}" dt="2024-05-16T02:13:23.985" v="1004"/>
        <pc:sldMkLst>
          <pc:docMk/>
          <pc:sldMk cId="3991301299" sldId="333"/>
        </pc:sldMkLst>
        <pc:spChg chg="del">
          <ac:chgData name="Nishadi Weerarathne" userId="093554b36ccb8da5" providerId="LiveId" clId="{39288DDB-21F1-4FBA-A7C7-279659758F90}" dt="2024-05-16T01:38:48.171" v="18"/>
          <ac:spMkLst>
            <pc:docMk/>
            <pc:sldMk cId="3991301299" sldId="333"/>
            <ac:spMk id="8" creationId="{42A4FC2C-047E-45A5-965D-8E1E3BF09BC6}"/>
          </ac:spMkLst>
        </pc:spChg>
      </pc:sldChg>
      <pc:sldChg chg="delSp modSp add mod ord setBg modAnim delDesignElem">
        <pc:chgData name="Nishadi Weerarathne" userId="093554b36ccb8da5" providerId="LiveId" clId="{39288DDB-21F1-4FBA-A7C7-279659758F90}" dt="2024-05-16T03:41:05.546" v="1860" actId="20577"/>
        <pc:sldMkLst>
          <pc:docMk/>
          <pc:sldMk cId="2284117741" sldId="334"/>
        </pc:sldMkLst>
        <pc:spChg chg="mod">
          <ac:chgData name="Nishadi Weerarathne" userId="093554b36ccb8da5" providerId="LiveId" clId="{39288DDB-21F1-4FBA-A7C7-279659758F90}" dt="2024-05-16T03:41:05.546" v="1860" actId="20577"/>
          <ac:spMkLst>
            <pc:docMk/>
            <pc:sldMk cId="2284117741" sldId="334"/>
            <ac:spMk id="2" creationId="{E02C6B0D-499B-9E1A-4640-4A77F8AB4507}"/>
          </ac:spMkLst>
        </pc:spChg>
        <pc:spChg chg="del">
          <ac:chgData name="Nishadi Weerarathne" userId="093554b36ccb8da5" providerId="LiveId" clId="{39288DDB-21F1-4FBA-A7C7-279659758F90}" dt="2024-05-16T01:39:12.727" v="22"/>
          <ac:spMkLst>
            <pc:docMk/>
            <pc:sldMk cId="2284117741" sldId="334"/>
            <ac:spMk id="8" creationId="{42A4FC2C-047E-45A5-965D-8E1E3BF09BC6}"/>
          </ac:spMkLst>
        </pc:spChg>
      </pc:sldChg>
      <pc:sldChg chg="addSp delSp modSp add mod ord setBg modAnim delDesignElem">
        <pc:chgData name="Nishadi Weerarathne" userId="093554b36ccb8da5" providerId="LiveId" clId="{39288DDB-21F1-4FBA-A7C7-279659758F90}" dt="2024-05-16T03:40:32.558" v="1850" actId="20577"/>
        <pc:sldMkLst>
          <pc:docMk/>
          <pc:sldMk cId="164081646" sldId="335"/>
        </pc:sldMkLst>
        <pc:spChg chg="mod">
          <ac:chgData name="Nishadi Weerarathne" userId="093554b36ccb8da5" providerId="LiveId" clId="{39288DDB-21F1-4FBA-A7C7-279659758F90}" dt="2024-05-16T03:20:52.562" v="1179" actId="20577"/>
          <ac:spMkLst>
            <pc:docMk/>
            <pc:sldMk cId="164081646" sldId="335"/>
            <ac:spMk id="5" creationId="{7C090533-A361-7E41-19BF-515E1D59581A}"/>
          </ac:spMkLst>
        </pc:spChg>
        <pc:spChg chg="mod">
          <ac:chgData name="Nishadi Weerarathne" userId="093554b36ccb8da5" providerId="LiveId" clId="{39288DDB-21F1-4FBA-A7C7-279659758F90}" dt="2024-05-16T03:40:32.558" v="1850" actId="20577"/>
          <ac:spMkLst>
            <pc:docMk/>
            <pc:sldMk cId="164081646" sldId="335"/>
            <ac:spMk id="6" creationId="{369B46A0-DD53-1998-E39A-A52C2D69A057}"/>
          </ac:spMkLst>
        </pc:spChg>
        <pc:spChg chg="del">
          <ac:chgData name="Nishadi Weerarathne" userId="093554b36ccb8da5" providerId="LiveId" clId="{39288DDB-21F1-4FBA-A7C7-279659758F90}" dt="2024-05-16T01:39:29.165" v="26"/>
          <ac:spMkLst>
            <pc:docMk/>
            <pc:sldMk cId="164081646" sldId="335"/>
            <ac:spMk id="8" creationId="{42A4FC2C-047E-45A5-965D-8E1E3BF09BC6}"/>
          </ac:spMkLst>
        </pc:spChg>
        <pc:cxnChg chg="add mod">
          <ac:chgData name="Nishadi Weerarathne" userId="093554b36ccb8da5" providerId="LiveId" clId="{39288DDB-21F1-4FBA-A7C7-279659758F90}" dt="2024-05-16T03:20:21.520" v="1144"/>
          <ac:cxnSpMkLst>
            <pc:docMk/>
            <pc:sldMk cId="164081646" sldId="335"/>
            <ac:cxnSpMk id="2" creationId="{2DC87E02-FE49-02CC-7CE2-5711D308F8BF}"/>
          </ac:cxnSpMkLst>
        </pc:cxnChg>
        <pc:cxnChg chg="add mod">
          <ac:chgData name="Nishadi Weerarathne" userId="093554b36ccb8da5" providerId="LiveId" clId="{39288DDB-21F1-4FBA-A7C7-279659758F90}" dt="2024-05-16T03:20:23.345" v="1145"/>
          <ac:cxnSpMkLst>
            <pc:docMk/>
            <pc:sldMk cId="164081646" sldId="335"/>
            <ac:cxnSpMk id="4" creationId="{2DC87E02-FE49-02CC-7CE2-5711D308F8BF}"/>
          </ac:cxnSpMkLst>
        </pc:cxnChg>
      </pc:sldChg>
      <pc:sldChg chg="delSp modSp add ord setBg modAnim delDesignElem">
        <pc:chgData name="Nishadi Weerarathne" userId="093554b36ccb8da5" providerId="LiveId" clId="{39288DDB-21F1-4FBA-A7C7-279659758F90}" dt="2024-05-16T03:33:58.937" v="1570" actId="20577"/>
        <pc:sldMkLst>
          <pc:docMk/>
          <pc:sldMk cId="1849353573" sldId="336"/>
        </pc:sldMkLst>
        <pc:spChg chg="mod">
          <ac:chgData name="Nishadi Weerarathne" userId="093554b36ccb8da5" providerId="LiveId" clId="{39288DDB-21F1-4FBA-A7C7-279659758F90}" dt="2024-05-16T03:33:58.937" v="1570" actId="20577"/>
          <ac:spMkLst>
            <pc:docMk/>
            <pc:sldMk cId="1849353573" sldId="336"/>
            <ac:spMk id="5" creationId="{FDF9809C-A9A6-3F0B-2068-F7A89055BA72}"/>
          </ac:spMkLst>
        </pc:spChg>
        <pc:spChg chg="del">
          <ac:chgData name="Nishadi Weerarathne" userId="093554b36ccb8da5" providerId="LiveId" clId="{39288DDB-21F1-4FBA-A7C7-279659758F90}" dt="2024-05-16T01:40:15.407" v="30"/>
          <ac:spMkLst>
            <pc:docMk/>
            <pc:sldMk cId="1849353573" sldId="336"/>
            <ac:spMk id="8" creationId="{42A4FC2C-047E-45A5-965D-8E1E3BF09BC6}"/>
          </ac:spMkLst>
        </pc:spChg>
      </pc:sldChg>
      <pc:sldChg chg="addSp delSp modSp add mod ord modAnim">
        <pc:chgData name="Nishadi Weerarathne" userId="093554b36ccb8da5" providerId="LiveId" clId="{39288DDB-21F1-4FBA-A7C7-279659758F90}" dt="2024-05-16T02:15:18.447" v="1038" actId="20577"/>
        <pc:sldMkLst>
          <pc:docMk/>
          <pc:sldMk cId="1185100654" sldId="337"/>
        </pc:sldMkLst>
        <pc:spChg chg="mod">
          <ac:chgData name="Nishadi Weerarathne" userId="093554b36ccb8da5" providerId="LiveId" clId="{39288DDB-21F1-4FBA-A7C7-279659758F90}" dt="2024-05-16T02:15:18.447" v="1038" actId="20577"/>
          <ac:spMkLst>
            <pc:docMk/>
            <pc:sldMk cId="1185100654" sldId="337"/>
            <ac:spMk id="5" creationId="{FDF9809C-A9A6-3F0B-2068-F7A89055BA72}"/>
          </ac:spMkLst>
        </pc:spChg>
        <pc:picChg chg="add del mod">
          <ac:chgData name="Nishadi Weerarathne" userId="093554b36ccb8da5" providerId="LiveId" clId="{39288DDB-21F1-4FBA-A7C7-279659758F90}" dt="2024-05-16T01:57:57.769" v="834" actId="21"/>
          <ac:picMkLst>
            <pc:docMk/>
            <pc:sldMk cId="1185100654" sldId="337"/>
            <ac:picMk id="4" creationId="{689340F1-0319-C3D5-75AD-EE39F32839D3}"/>
          </ac:picMkLst>
        </pc:picChg>
      </pc:sldChg>
      <pc:sldChg chg="add del">
        <pc:chgData name="Nishadi Weerarathne" userId="093554b36ccb8da5" providerId="LiveId" clId="{39288DDB-21F1-4FBA-A7C7-279659758F90}" dt="2024-05-16T01:52:05.878" v="715"/>
        <pc:sldMkLst>
          <pc:docMk/>
          <pc:sldMk cId="3654881437" sldId="337"/>
        </pc:sldMkLst>
      </pc:sldChg>
      <pc:sldChg chg="addSp delSp modSp add mod ord setBg modAnim">
        <pc:chgData name="Nishadi Weerarathne" userId="093554b36ccb8da5" providerId="LiveId" clId="{39288DDB-21F1-4FBA-A7C7-279659758F90}" dt="2024-05-16T02:15:02.853" v="1026"/>
        <pc:sldMkLst>
          <pc:docMk/>
          <pc:sldMk cId="2228454126" sldId="338"/>
        </pc:sldMkLst>
        <pc:spChg chg="mod ord">
          <ac:chgData name="Nishadi Weerarathne" userId="093554b36ccb8da5" providerId="LiveId" clId="{39288DDB-21F1-4FBA-A7C7-279659758F90}" dt="2024-05-16T02:08:52.998" v="979" actId="1076"/>
          <ac:spMkLst>
            <pc:docMk/>
            <pc:sldMk cId="2228454126" sldId="338"/>
            <ac:spMk id="5" creationId="{FDF9809C-A9A6-3F0B-2068-F7A89055BA72}"/>
          </ac:spMkLst>
        </pc:spChg>
        <pc:spChg chg="add del">
          <ac:chgData name="Nishadi Weerarathne" userId="093554b36ccb8da5" providerId="LiveId" clId="{39288DDB-21F1-4FBA-A7C7-279659758F90}" dt="2024-05-16T02:08:22.020" v="976" actId="26606"/>
          <ac:spMkLst>
            <pc:docMk/>
            <pc:sldMk cId="2228454126" sldId="338"/>
            <ac:spMk id="10" creationId="{2172A0AC-3DCE-4672-BCAF-28FEF91F6020}"/>
          </ac:spMkLst>
        </pc:spChg>
        <pc:spChg chg="add del">
          <ac:chgData name="Nishadi Weerarathne" userId="093554b36ccb8da5" providerId="LiveId" clId="{39288DDB-21F1-4FBA-A7C7-279659758F90}" dt="2024-05-16T02:08:22.020" v="976" actId="26606"/>
          <ac:spMkLst>
            <pc:docMk/>
            <pc:sldMk cId="2228454126" sldId="338"/>
            <ac:spMk id="12" creationId="{AE6F1C77-EDC9-4C5F-8C1C-62DD46BDA3C3}"/>
          </ac:spMkLst>
        </pc:spChg>
        <pc:picChg chg="mod ord">
          <ac:chgData name="Nishadi Weerarathne" userId="093554b36ccb8da5" providerId="LiveId" clId="{39288DDB-21F1-4FBA-A7C7-279659758F90}" dt="2024-05-16T02:08:22.020" v="976" actId="26606"/>
          <ac:picMkLst>
            <pc:docMk/>
            <pc:sldMk cId="2228454126" sldId="338"/>
            <ac:picMk id="3" creationId="{C87B7A33-7845-D701-0401-B569E7455816}"/>
          </ac:picMkLst>
        </pc:picChg>
        <pc:picChg chg="add mod">
          <ac:chgData name="Nishadi Weerarathne" userId="093554b36ccb8da5" providerId="LiveId" clId="{39288DDB-21F1-4FBA-A7C7-279659758F90}" dt="2024-05-16T02:09:21.914" v="981" actId="1076"/>
          <ac:picMkLst>
            <pc:docMk/>
            <pc:sldMk cId="2228454126" sldId="338"/>
            <ac:picMk id="4" creationId="{BD6561CF-113B-2EB4-570A-06FDF0B5CFD6}"/>
          </ac:picMkLst>
        </pc:picChg>
      </pc:sldChg>
      <pc:sldChg chg="addSp delSp modSp add mod ord setBg setClrOvrMap">
        <pc:chgData name="Nishadi Weerarathne" userId="093554b36ccb8da5" providerId="LiveId" clId="{39288DDB-21F1-4FBA-A7C7-279659758F90}" dt="2024-05-16T02:05:37.490" v="916" actId="27614"/>
        <pc:sldMkLst>
          <pc:docMk/>
          <pc:sldMk cId="306783106" sldId="339"/>
        </pc:sldMkLst>
        <pc:spChg chg="mod ord">
          <ac:chgData name="Nishadi Weerarathne" userId="093554b36ccb8da5" providerId="LiveId" clId="{39288DDB-21F1-4FBA-A7C7-279659758F90}" dt="2024-05-16T02:03:00.422" v="901" actId="26606"/>
          <ac:spMkLst>
            <pc:docMk/>
            <pc:sldMk cId="306783106" sldId="339"/>
            <ac:spMk id="5" creationId="{FDF9809C-A9A6-3F0B-2068-F7A89055BA72}"/>
          </ac:spMkLst>
        </pc:spChg>
        <pc:spChg chg="add del">
          <ac:chgData name="Nishadi Weerarathne" userId="093554b36ccb8da5" providerId="LiveId" clId="{39288DDB-21F1-4FBA-A7C7-279659758F90}" dt="2024-05-16T02:03:00.422" v="901" actId="26606"/>
          <ac:spMkLst>
            <pc:docMk/>
            <pc:sldMk cId="306783106" sldId="339"/>
            <ac:spMk id="18" creationId="{0EFD753D-6A49-46DD-9E82-AA6E2C62B461}"/>
          </ac:spMkLst>
        </pc:spChg>
        <pc:spChg chg="add del">
          <ac:chgData name="Nishadi Weerarathne" userId="093554b36ccb8da5" providerId="LiveId" clId="{39288DDB-21F1-4FBA-A7C7-279659758F90}" dt="2024-05-16T02:03:00.422" v="901" actId="26606"/>
          <ac:spMkLst>
            <pc:docMk/>
            <pc:sldMk cId="306783106" sldId="339"/>
            <ac:spMk id="20" creationId="{138A5824-1F4A-4EE7-BC13-5BB48FC0809B}"/>
          </ac:spMkLst>
        </pc:spChg>
        <pc:spChg chg="add">
          <ac:chgData name="Nishadi Weerarathne" userId="093554b36ccb8da5" providerId="LiveId" clId="{39288DDB-21F1-4FBA-A7C7-279659758F90}" dt="2024-05-16T02:03:00.422" v="901" actId="26606"/>
          <ac:spMkLst>
            <pc:docMk/>
            <pc:sldMk cId="306783106" sldId="339"/>
            <ac:spMk id="25" creationId="{1284CA7F-B696-4085-84C6-CD668817E685}"/>
          </ac:spMkLst>
        </pc:spChg>
        <pc:spChg chg="add">
          <ac:chgData name="Nishadi Weerarathne" userId="093554b36ccb8da5" providerId="LiveId" clId="{39288DDB-21F1-4FBA-A7C7-279659758F90}" dt="2024-05-16T02:03:00.422" v="901" actId="26606"/>
          <ac:spMkLst>
            <pc:docMk/>
            <pc:sldMk cId="306783106" sldId="339"/>
            <ac:spMk id="27" creationId="{858A10F4-B847-4777-BC82-782F6FB36E40}"/>
          </ac:spMkLst>
        </pc:spChg>
        <pc:spChg chg="add">
          <ac:chgData name="Nishadi Weerarathne" userId="093554b36ccb8da5" providerId="LiveId" clId="{39288DDB-21F1-4FBA-A7C7-279659758F90}" dt="2024-05-16T02:03:00.422" v="901" actId="26606"/>
          <ac:spMkLst>
            <pc:docMk/>
            <pc:sldMk cId="306783106" sldId="339"/>
            <ac:spMk id="29" creationId="{8883B597-C9A1-46EF-AB6B-71DF0B1ED4A6}"/>
          </ac:spMkLst>
        </pc:spChg>
        <pc:spChg chg="add">
          <ac:chgData name="Nishadi Weerarathne" userId="093554b36ccb8da5" providerId="LiveId" clId="{39288DDB-21F1-4FBA-A7C7-279659758F90}" dt="2024-05-16T02:03:00.422" v="901" actId="26606"/>
          <ac:spMkLst>
            <pc:docMk/>
            <pc:sldMk cId="306783106" sldId="339"/>
            <ac:spMk id="31" creationId="{A0B38421-369F-445C-9543-5BC17BC09040}"/>
          </ac:spMkLst>
        </pc:spChg>
        <pc:spChg chg="add">
          <ac:chgData name="Nishadi Weerarathne" userId="093554b36ccb8da5" providerId="LiveId" clId="{39288DDB-21F1-4FBA-A7C7-279659758F90}" dt="2024-05-16T02:03:00.422" v="901" actId="26606"/>
          <ac:spMkLst>
            <pc:docMk/>
            <pc:sldMk cId="306783106" sldId="339"/>
            <ac:spMk id="33" creationId="{FAA9CE81-CAF0-41E3-8E73-CAFA13A0B1A7}"/>
          </ac:spMkLst>
        </pc:spChg>
        <pc:picChg chg="mod">
          <ac:chgData name="Nishadi Weerarathne" userId="093554b36ccb8da5" providerId="LiveId" clId="{39288DDB-21F1-4FBA-A7C7-279659758F90}" dt="2024-05-16T02:03:00.422" v="901" actId="26606"/>
          <ac:picMkLst>
            <pc:docMk/>
            <pc:sldMk cId="306783106" sldId="339"/>
            <ac:picMk id="3" creationId="{C87B7A33-7845-D701-0401-B569E7455816}"/>
          </ac:picMkLst>
        </pc:picChg>
        <pc:picChg chg="add del mod">
          <ac:chgData name="Nishadi Weerarathne" userId="093554b36ccb8da5" providerId="LiveId" clId="{39288DDB-21F1-4FBA-A7C7-279659758F90}" dt="2024-05-16T02:02:13.409" v="884" actId="21"/>
          <ac:picMkLst>
            <pc:docMk/>
            <pc:sldMk cId="306783106" sldId="339"/>
            <ac:picMk id="4" creationId="{D8E5CD50-525E-4AA5-ADC4-8A230B0AEE1C}"/>
          </ac:picMkLst>
        </pc:picChg>
        <pc:picChg chg="add mod">
          <ac:chgData name="Nishadi Weerarathne" userId="093554b36ccb8da5" providerId="LiveId" clId="{39288DDB-21F1-4FBA-A7C7-279659758F90}" dt="2024-05-16T02:05:01.822" v="914" actId="1076"/>
          <ac:picMkLst>
            <pc:docMk/>
            <pc:sldMk cId="306783106" sldId="339"/>
            <ac:picMk id="7" creationId="{0A7F3832-418B-6E96-59B9-33BCA63724CC}"/>
          </ac:picMkLst>
        </pc:picChg>
        <pc:picChg chg="add mod ord">
          <ac:chgData name="Nishadi Weerarathne" userId="093554b36ccb8da5" providerId="LiveId" clId="{39288DDB-21F1-4FBA-A7C7-279659758F90}" dt="2024-05-16T02:03:00.422" v="901" actId="26606"/>
          <ac:picMkLst>
            <pc:docMk/>
            <pc:sldMk cId="306783106" sldId="339"/>
            <ac:picMk id="9" creationId="{0E54F1CD-8B3A-1740-2349-A8665F2D6D9A}"/>
          </ac:picMkLst>
        </pc:picChg>
        <pc:picChg chg="add mod ord">
          <ac:chgData name="Nishadi Weerarathne" userId="093554b36ccb8da5" providerId="LiveId" clId="{39288DDB-21F1-4FBA-A7C7-279659758F90}" dt="2024-05-16T02:03:00.422" v="901" actId="26606"/>
          <ac:picMkLst>
            <pc:docMk/>
            <pc:sldMk cId="306783106" sldId="339"/>
            <ac:picMk id="11" creationId="{16F956F1-F845-E067-2FF2-77DA23902921}"/>
          </ac:picMkLst>
        </pc:picChg>
        <pc:picChg chg="add mod ord">
          <ac:chgData name="Nishadi Weerarathne" userId="093554b36ccb8da5" providerId="LiveId" clId="{39288DDB-21F1-4FBA-A7C7-279659758F90}" dt="2024-05-16T02:04:56.572" v="912" actId="1076"/>
          <ac:picMkLst>
            <pc:docMk/>
            <pc:sldMk cId="306783106" sldId="339"/>
            <ac:picMk id="13" creationId="{8DB14167-60BE-1CA4-C8EE-C589CBC30F51}"/>
          </ac:picMkLst>
        </pc:picChg>
        <pc:picChg chg="add mod">
          <ac:chgData name="Nishadi Weerarathne" userId="093554b36ccb8da5" providerId="LiveId" clId="{39288DDB-21F1-4FBA-A7C7-279659758F90}" dt="2024-05-16T02:04:32.331" v="906" actId="931"/>
          <ac:picMkLst>
            <pc:docMk/>
            <pc:sldMk cId="306783106" sldId="339"/>
            <ac:picMk id="15" creationId="{D01EE845-FD9F-649A-5566-1844ACBC3CB5}"/>
          </ac:picMkLst>
        </pc:picChg>
        <pc:picChg chg="add mod">
          <ac:chgData name="Nishadi Weerarathne" userId="093554b36ccb8da5" providerId="LiveId" clId="{39288DDB-21F1-4FBA-A7C7-279659758F90}" dt="2024-05-16T02:05:37.490" v="916" actId="27614"/>
          <ac:picMkLst>
            <pc:docMk/>
            <pc:sldMk cId="306783106" sldId="339"/>
            <ac:picMk id="17" creationId="{91D564F6-C8BA-DFFB-8490-A22548147A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97C8D-2D91-4B40-A17E-7389616016FF}"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D88C5-6686-4775-88C7-C3FBC215BF52}" type="slidenum">
              <a:rPr lang="en-US" smtClean="0"/>
              <a:t>‹#›</a:t>
            </a:fld>
            <a:endParaRPr lang="en-US"/>
          </a:p>
        </p:txBody>
      </p:sp>
    </p:spTree>
    <p:extLst>
      <p:ext uri="{BB962C8B-B14F-4D97-AF65-F5344CB8AC3E}">
        <p14:creationId xmlns:p14="http://schemas.microsoft.com/office/powerpoint/2010/main" val="2096966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D88C5-6686-4775-88C7-C3FBC215BF52}" type="slidenum">
              <a:rPr lang="en-US" smtClean="0"/>
              <a:t>20</a:t>
            </a:fld>
            <a:endParaRPr lang="en-US"/>
          </a:p>
        </p:txBody>
      </p:sp>
    </p:spTree>
    <p:extLst>
      <p:ext uri="{BB962C8B-B14F-4D97-AF65-F5344CB8AC3E}">
        <p14:creationId xmlns:p14="http://schemas.microsoft.com/office/powerpoint/2010/main" val="394560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6B46B0A2-57A8-254F-ABB9-DE346D7C953C}" type="slidenum">
              <a:rPr lang="en-LK" smtClean="0"/>
              <a:t>33</a:t>
            </a:fld>
            <a:endParaRPr lang="en-LK"/>
          </a:p>
        </p:txBody>
      </p:sp>
    </p:spTree>
    <p:extLst>
      <p:ext uri="{BB962C8B-B14F-4D97-AF65-F5344CB8AC3E}">
        <p14:creationId xmlns:p14="http://schemas.microsoft.com/office/powerpoint/2010/main" val="114100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404AF8-A579-437C-92A4-75EFB4B8E9EA}" type="slidenum">
              <a:rPr lang="en-US" smtClean="0"/>
              <a:t>35</a:t>
            </a:fld>
            <a:endParaRPr lang="en-US"/>
          </a:p>
        </p:txBody>
      </p:sp>
    </p:spTree>
    <p:extLst>
      <p:ext uri="{BB962C8B-B14F-4D97-AF65-F5344CB8AC3E}">
        <p14:creationId xmlns:p14="http://schemas.microsoft.com/office/powerpoint/2010/main" val="246327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4ADF-399D-B730-E62B-AE5AA8A55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575740-BFCF-8A5E-614A-618FC483FC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95B754-7B9E-6AE5-33AE-93985143E9F4}"/>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A39384FD-3742-996C-9B3E-8A3A65A1E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E078-EACE-E092-6423-1522C3BA25B1}"/>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373676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C76E-59C2-BB7D-1E63-3BE9F77C0D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419484-FCB8-370B-AFA4-A2FD3BCBBE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C9BA2-7A68-05F0-4977-415430B7E965}"/>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3856E8AE-B2FA-16E1-50CD-938851CF7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78A43-3EE0-2ABA-11A0-AFDE5CF19296}"/>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120758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9B4A23-AFCC-4BB8-2DD6-010470E0AA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088124-022E-FD5B-DD36-1A21DFD6D0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F0457-50A4-96E0-EA0E-E91CCF1D53DF}"/>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B696B328-BAD8-80A4-9967-103CF6B79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B286A-1E3C-E74E-3F95-3EEDB9555D6D}"/>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2073932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29D5-3DFC-DEBB-6AD1-0FF0E29131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K"/>
          </a:p>
        </p:txBody>
      </p:sp>
      <p:sp>
        <p:nvSpPr>
          <p:cNvPr id="3" name="Subtitle 2">
            <a:extLst>
              <a:ext uri="{FF2B5EF4-FFF2-40B4-BE49-F238E27FC236}">
                <a16:creationId xmlns:a16="http://schemas.microsoft.com/office/drawing/2014/main" id="{3878A642-81C1-B35D-005E-C5C14E33F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K"/>
          </a:p>
        </p:txBody>
      </p:sp>
      <p:sp>
        <p:nvSpPr>
          <p:cNvPr id="4" name="Date Placeholder 3">
            <a:extLst>
              <a:ext uri="{FF2B5EF4-FFF2-40B4-BE49-F238E27FC236}">
                <a16:creationId xmlns:a16="http://schemas.microsoft.com/office/drawing/2014/main" id="{5C2F1D87-F2E9-D73C-30BB-C80ECD094257}"/>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4270AEEF-1313-6DD2-16CB-26A1AF8A92A4}"/>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F790C02D-50BE-39EA-9387-2E9B49CAE7B5}"/>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24265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99DF-2CBD-5523-6B88-BC7987D0B585}"/>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3BF970A7-42DB-774E-6876-6655E62ED54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90511E72-6D1B-3E5D-E3A4-7E3972B1F156}"/>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6E0A9ECF-4A9A-555F-3BDF-CECD12FC0AE7}"/>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9DCD678-8D86-C8BE-07F2-1B17CCBB5A2A}"/>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2617787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2569-8181-B1B3-084E-C3314EEC3C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K"/>
          </a:p>
        </p:txBody>
      </p:sp>
      <p:sp>
        <p:nvSpPr>
          <p:cNvPr id="3" name="Text Placeholder 2">
            <a:extLst>
              <a:ext uri="{FF2B5EF4-FFF2-40B4-BE49-F238E27FC236}">
                <a16:creationId xmlns:a16="http://schemas.microsoft.com/office/drawing/2014/main" id="{F5ED510A-ECE1-2597-D21F-07C96A2E96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1084602-FABB-FFC4-70A4-25A2E6C4C98C}"/>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4C31CDC9-6ACD-CE21-7B20-2B24E268C43A}"/>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4CF1D9C0-3F71-7936-A816-09BF0F394CCE}"/>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3461338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376C-1A17-AA81-1C85-903F2AD295F0}"/>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B00A32F3-0CFB-E2DE-28CE-3F602CB80E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Content Placeholder 3">
            <a:extLst>
              <a:ext uri="{FF2B5EF4-FFF2-40B4-BE49-F238E27FC236}">
                <a16:creationId xmlns:a16="http://schemas.microsoft.com/office/drawing/2014/main" id="{65A22CC6-F2DD-BB74-5D93-127D120031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Date Placeholder 4">
            <a:extLst>
              <a:ext uri="{FF2B5EF4-FFF2-40B4-BE49-F238E27FC236}">
                <a16:creationId xmlns:a16="http://schemas.microsoft.com/office/drawing/2014/main" id="{D15D7612-5C33-FE74-20A6-5CCBC3593D03}"/>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6" name="Footer Placeholder 5">
            <a:extLst>
              <a:ext uri="{FF2B5EF4-FFF2-40B4-BE49-F238E27FC236}">
                <a16:creationId xmlns:a16="http://schemas.microsoft.com/office/drawing/2014/main" id="{D32ADB6C-1CF3-793D-21B0-F07CE34F2B67}"/>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AD0C3C9D-07E9-BDC5-87AD-1FB0D7569331}"/>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209745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AF70-8221-52EC-CDAE-4CAA1CE78694}"/>
              </a:ext>
            </a:extLst>
          </p:cNvPr>
          <p:cNvSpPr>
            <a:spLocks noGrp="1"/>
          </p:cNvSpPr>
          <p:nvPr>
            <p:ph type="title"/>
          </p:nvPr>
        </p:nvSpPr>
        <p:spPr>
          <a:xfrm>
            <a:off x="839788" y="365125"/>
            <a:ext cx="10515600" cy="1325563"/>
          </a:xfrm>
        </p:spPr>
        <p:txBody>
          <a:bodyPr/>
          <a:lstStyle/>
          <a:p>
            <a:r>
              <a:rPr lang="en-GB"/>
              <a:t>Click to edit Master title style</a:t>
            </a:r>
            <a:endParaRPr lang="en-LK"/>
          </a:p>
        </p:txBody>
      </p:sp>
      <p:sp>
        <p:nvSpPr>
          <p:cNvPr id="3" name="Text Placeholder 2">
            <a:extLst>
              <a:ext uri="{FF2B5EF4-FFF2-40B4-BE49-F238E27FC236}">
                <a16:creationId xmlns:a16="http://schemas.microsoft.com/office/drawing/2014/main" id="{87542FFB-8672-923C-5E40-5A01C4270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7FB7C96-D36F-87F4-57A1-1A87E4D91A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Text Placeholder 4">
            <a:extLst>
              <a:ext uri="{FF2B5EF4-FFF2-40B4-BE49-F238E27FC236}">
                <a16:creationId xmlns:a16="http://schemas.microsoft.com/office/drawing/2014/main" id="{E88FE678-EC4B-D81B-704F-762F7D84FD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48B54C3-56F2-273D-6E29-EDE5F3FA58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7" name="Date Placeholder 6">
            <a:extLst>
              <a:ext uri="{FF2B5EF4-FFF2-40B4-BE49-F238E27FC236}">
                <a16:creationId xmlns:a16="http://schemas.microsoft.com/office/drawing/2014/main" id="{D72E73AD-C0D7-0BCB-25D0-EBA0D443D761}"/>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8" name="Footer Placeholder 7">
            <a:extLst>
              <a:ext uri="{FF2B5EF4-FFF2-40B4-BE49-F238E27FC236}">
                <a16:creationId xmlns:a16="http://schemas.microsoft.com/office/drawing/2014/main" id="{B3E16332-E579-B427-2406-38877AFDEAEC}"/>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67AD5B6D-B4F6-1F55-3A4D-ECC44ABEB078}"/>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2110936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CB10-61ED-9722-3E1A-F6BF43B63859}"/>
              </a:ext>
            </a:extLst>
          </p:cNvPr>
          <p:cNvSpPr>
            <a:spLocks noGrp="1"/>
          </p:cNvSpPr>
          <p:nvPr>
            <p:ph type="title"/>
          </p:nvPr>
        </p:nvSpPr>
        <p:spPr/>
        <p:txBody>
          <a:bodyPr/>
          <a:lstStyle/>
          <a:p>
            <a:r>
              <a:rPr lang="en-GB"/>
              <a:t>Click to edit Master title style</a:t>
            </a:r>
            <a:endParaRPr lang="en-LK"/>
          </a:p>
        </p:txBody>
      </p:sp>
      <p:sp>
        <p:nvSpPr>
          <p:cNvPr id="3" name="Date Placeholder 2">
            <a:extLst>
              <a:ext uri="{FF2B5EF4-FFF2-40B4-BE49-F238E27FC236}">
                <a16:creationId xmlns:a16="http://schemas.microsoft.com/office/drawing/2014/main" id="{3AE6D478-3E16-2A9D-882B-61DA92DD71AC}"/>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4" name="Footer Placeholder 3">
            <a:extLst>
              <a:ext uri="{FF2B5EF4-FFF2-40B4-BE49-F238E27FC236}">
                <a16:creationId xmlns:a16="http://schemas.microsoft.com/office/drawing/2014/main" id="{B72AFB4E-20AA-BA83-4AD4-9D9544F3F659}"/>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DF41B71F-9BCE-EB73-700C-DB220774B39B}"/>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4130399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94F49-DC72-4A1F-25A6-3AE428701383}"/>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3" name="Footer Placeholder 2">
            <a:extLst>
              <a:ext uri="{FF2B5EF4-FFF2-40B4-BE49-F238E27FC236}">
                <a16:creationId xmlns:a16="http://schemas.microsoft.com/office/drawing/2014/main" id="{33E14403-620A-AD39-7D23-AEB7496B4789}"/>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CD1B836C-7480-58E1-5195-DFD0E3B616EA}"/>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97639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AD97-714E-15DA-E7E7-67BAF06450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Content Placeholder 2">
            <a:extLst>
              <a:ext uri="{FF2B5EF4-FFF2-40B4-BE49-F238E27FC236}">
                <a16:creationId xmlns:a16="http://schemas.microsoft.com/office/drawing/2014/main" id="{5C05F242-A932-E42D-152F-4AB2709181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Text Placeholder 3">
            <a:extLst>
              <a:ext uri="{FF2B5EF4-FFF2-40B4-BE49-F238E27FC236}">
                <a16:creationId xmlns:a16="http://schemas.microsoft.com/office/drawing/2014/main" id="{73EFEC7A-085B-5F17-04DE-50F109C84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E124BB-3B30-B656-4ED3-A052230B056A}"/>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6" name="Footer Placeholder 5">
            <a:extLst>
              <a:ext uri="{FF2B5EF4-FFF2-40B4-BE49-F238E27FC236}">
                <a16:creationId xmlns:a16="http://schemas.microsoft.com/office/drawing/2014/main" id="{EA4B7F6D-C7AB-06C9-8D00-E1641DEE8982}"/>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425A357E-A0F5-23EE-184C-AE6E73B38CEF}"/>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339576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86F9-9AAA-FD13-2A84-A8D10F5FBA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94E690-D5F0-F6A9-7761-D0AA8FA0E0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9D8DF-04A4-687E-57D4-B84F07532B62}"/>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E9597D1F-7299-5049-6DCF-28A870DF3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E7A2D-0A06-2CC7-0842-A9A3D26776E8}"/>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975203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68F-F651-7490-50FF-2CCA05D8399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Picture Placeholder 2">
            <a:extLst>
              <a:ext uri="{FF2B5EF4-FFF2-40B4-BE49-F238E27FC236}">
                <a16:creationId xmlns:a16="http://schemas.microsoft.com/office/drawing/2014/main" id="{E3C44924-6FDA-A233-8907-F6C1B7EBB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K"/>
          </a:p>
        </p:txBody>
      </p:sp>
      <p:sp>
        <p:nvSpPr>
          <p:cNvPr id="4" name="Text Placeholder 3">
            <a:extLst>
              <a:ext uri="{FF2B5EF4-FFF2-40B4-BE49-F238E27FC236}">
                <a16:creationId xmlns:a16="http://schemas.microsoft.com/office/drawing/2014/main" id="{27445926-DC5A-9BFA-64FF-15A633963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D0404D-AC14-6868-C6AB-F577B1BE6495}"/>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6" name="Footer Placeholder 5">
            <a:extLst>
              <a:ext uri="{FF2B5EF4-FFF2-40B4-BE49-F238E27FC236}">
                <a16:creationId xmlns:a16="http://schemas.microsoft.com/office/drawing/2014/main" id="{38CB6765-E418-4CFB-3064-B253C99A13A3}"/>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35857735-BF51-46FD-87D2-0ADF333EB927}"/>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1256279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7CEA-71B4-2EA9-5F49-2B2540601BA7}"/>
              </a:ext>
            </a:extLst>
          </p:cNvPr>
          <p:cNvSpPr>
            <a:spLocks noGrp="1"/>
          </p:cNvSpPr>
          <p:nvPr>
            <p:ph type="title"/>
          </p:nvPr>
        </p:nvSpPr>
        <p:spPr/>
        <p:txBody>
          <a:bodyPr/>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A738F479-6572-0995-EBF3-2BF611EA79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6D4593B9-320F-B01C-5A62-3F656684FC70}"/>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94B6B7C7-0F94-B766-53BC-BBABB1487A7B}"/>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A75ADE7E-929B-6463-97B8-AB533B5F7FB5}"/>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1865689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CBCA94-DFCF-5B9D-11E5-CBED8B81772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9A9FE27E-9199-D047-7816-CFF7C6616CD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9B66220B-7435-F0FE-BA44-4B1C8AB384B8}"/>
              </a:ext>
            </a:extLst>
          </p:cNvPr>
          <p:cNvSpPr>
            <a:spLocks noGrp="1"/>
          </p:cNvSpPr>
          <p:nvPr>
            <p:ph type="dt" sz="half" idx="10"/>
          </p:nvPr>
        </p:nvSpPr>
        <p:spPr/>
        <p:txBody>
          <a:body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15E9CAA0-DBC4-CE86-7E51-E4C8BB849361}"/>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EF7E62F-8A9B-D479-5530-7A0A0D8E3903}"/>
              </a:ext>
            </a:extLst>
          </p:cNvPr>
          <p:cNvSpPr>
            <a:spLocks noGrp="1"/>
          </p:cNvSpPr>
          <p:nvPr>
            <p:ph type="sldNum" sz="quarter" idx="12"/>
          </p:nvPr>
        </p:nvSpPr>
        <p:spPr/>
        <p:txBody>
          <a:bodyPr/>
          <a:lstStyle/>
          <a:p>
            <a:fld id="{2238B569-4EC0-384C-A4D9-2A2E47BDD2D0}" type="slidenum">
              <a:rPr lang="en-LK" smtClean="0"/>
              <a:t>‹#›</a:t>
            </a:fld>
            <a:endParaRPr lang="en-LK"/>
          </a:p>
        </p:txBody>
      </p:sp>
    </p:spTree>
    <p:extLst>
      <p:ext uri="{BB962C8B-B14F-4D97-AF65-F5344CB8AC3E}">
        <p14:creationId xmlns:p14="http://schemas.microsoft.com/office/powerpoint/2010/main" val="43712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6424-A736-591D-925E-018B80841F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410C85-6687-38D4-E497-946C48C384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8DA165-1953-E72C-D3B2-292941F04073}"/>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68AFC7C9-0CD5-D1CF-FC18-9FA042A55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ECC1A-55C9-CBF0-606F-87A439352BCC}"/>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351998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9C88-5C64-85A0-B61C-E2FBD319A1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75DC83-F6AE-E917-16EF-F2EB42303B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9A8AA-7387-1174-5968-D523392A59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6895B0-F3D9-4422-7BD3-9824DBB9F615}"/>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6" name="Footer Placeholder 5">
            <a:extLst>
              <a:ext uri="{FF2B5EF4-FFF2-40B4-BE49-F238E27FC236}">
                <a16:creationId xmlns:a16="http://schemas.microsoft.com/office/drawing/2014/main" id="{DCB7CCC2-C10C-0E8D-DFAB-66828A862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05232-217E-260F-4611-86F5BBAFBBAE}"/>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207165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2DFF-58E9-DE90-96FB-4FED3F02E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049C95-7B45-8F17-5163-EA0DA7787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A0103B-250F-010F-F58A-71A6167AE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61E17-2C18-0A02-E167-B3CEB320A4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F996E-AC8D-DB17-BC41-7F2FFA82F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38CBB-6FFB-BAE3-2E41-BBB3597C75F9}"/>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8" name="Footer Placeholder 7">
            <a:extLst>
              <a:ext uri="{FF2B5EF4-FFF2-40B4-BE49-F238E27FC236}">
                <a16:creationId xmlns:a16="http://schemas.microsoft.com/office/drawing/2014/main" id="{921733FC-3328-0BD9-CC61-49BB62601F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F16830-5AA5-11C9-5534-A304DD4D60FF}"/>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91960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8882-F2AD-3B78-545C-2DE574026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BBEDA1-3CC0-36B4-EC2B-630E57BD4533}"/>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4" name="Footer Placeholder 3">
            <a:extLst>
              <a:ext uri="{FF2B5EF4-FFF2-40B4-BE49-F238E27FC236}">
                <a16:creationId xmlns:a16="http://schemas.microsoft.com/office/drawing/2014/main" id="{93F8EB2A-E389-D745-5E7C-EFD3CE134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A379A9-1244-987F-C771-5FC341072A24}"/>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259509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78861-1C9A-1531-BAF0-9F8CE5B74F5D}"/>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3" name="Footer Placeholder 2">
            <a:extLst>
              <a:ext uri="{FF2B5EF4-FFF2-40B4-BE49-F238E27FC236}">
                <a16:creationId xmlns:a16="http://schemas.microsoft.com/office/drawing/2014/main" id="{3F55903E-F2DB-3C84-994C-BA9988450F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07AE7-D19A-3608-2031-BB5066F1580C}"/>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410908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361E-BF35-2FA6-72C0-52CB03A8E1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90AF09-5457-1C24-6584-D6B898C18E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A71CDA-4382-0280-84B5-BE62FA19C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55793-1AEE-4AC3-0F03-8ECA11951E7C}"/>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6" name="Footer Placeholder 5">
            <a:extLst>
              <a:ext uri="{FF2B5EF4-FFF2-40B4-BE49-F238E27FC236}">
                <a16:creationId xmlns:a16="http://schemas.microsoft.com/office/drawing/2014/main" id="{BD8FF37A-79E4-BC3A-4256-820B72655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4C02FD-F92D-FB03-A6C9-B811CB544D54}"/>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2256246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514CF-5DE6-BA5C-9013-219CF2C8B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8D58F4-2BCB-FAD2-80D9-CA1EAC8D50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0A5AE-8394-D7F4-028A-1EE1FC087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7F867-0084-6965-2E03-97AEDFFF87AE}"/>
              </a:ext>
            </a:extLst>
          </p:cNvPr>
          <p:cNvSpPr>
            <a:spLocks noGrp="1"/>
          </p:cNvSpPr>
          <p:nvPr>
            <p:ph type="dt" sz="half" idx="10"/>
          </p:nvPr>
        </p:nvSpPr>
        <p:spPr/>
        <p:txBody>
          <a:bodyPr/>
          <a:lstStyle/>
          <a:p>
            <a:fld id="{5B516B27-896E-459A-AE06-FF84EF125397}" type="datetimeFigureOut">
              <a:rPr lang="en-US" smtClean="0"/>
              <a:t>10/8/2024</a:t>
            </a:fld>
            <a:endParaRPr lang="en-US"/>
          </a:p>
        </p:txBody>
      </p:sp>
      <p:sp>
        <p:nvSpPr>
          <p:cNvPr id="6" name="Footer Placeholder 5">
            <a:extLst>
              <a:ext uri="{FF2B5EF4-FFF2-40B4-BE49-F238E27FC236}">
                <a16:creationId xmlns:a16="http://schemas.microsoft.com/office/drawing/2014/main" id="{72ED510D-3CEE-3E5E-FCEB-3DDADBE2F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664D3-3891-DE52-4E96-786BD6616E97}"/>
              </a:ext>
            </a:extLst>
          </p:cNvPr>
          <p:cNvSpPr>
            <a:spLocks noGrp="1"/>
          </p:cNvSpPr>
          <p:nvPr>
            <p:ph type="sldNum" sz="quarter" idx="12"/>
          </p:nvPr>
        </p:nvSpPr>
        <p:spPr/>
        <p:txBody>
          <a:bodyPr/>
          <a:lstStyle/>
          <a:p>
            <a:fld id="{165F54DA-4B4E-49F7-BDE5-22AD64050D74}" type="slidenum">
              <a:rPr lang="en-US" smtClean="0"/>
              <a:t>‹#›</a:t>
            </a:fld>
            <a:endParaRPr lang="en-US"/>
          </a:p>
        </p:txBody>
      </p:sp>
    </p:spTree>
    <p:extLst>
      <p:ext uri="{BB962C8B-B14F-4D97-AF65-F5344CB8AC3E}">
        <p14:creationId xmlns:p14="http://schemas.microsoft.com/office/powerpoint/2010/main" val="58755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0DFBE-94E2-A295-37D4-CA8751B5D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E67EC3-B8FB-6562-9865-4A5232C702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CE3A92-0081-1CC0-CFB9-762BA2E578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516B27-896E-459A-AE06-FF84EF125397}" type="datetimeFigureOut">
              <a:rPr lang="en-US" smtClean="0"/>
              <a:t>10/8/2024</a:t>
            </a:fld>
            <a:endParaRPr lang="en-US"/>
          </a:p>
        </p:txBody>
      </p:sp>
      <p:sp>
        <p:nvSpPr>
          <p:cNvPr id="5" name="Footer Placeholder 4">
            <a:extLst>
              <a:ext uri="{FF2B5EF4-FFF2-40B4-BE49-F238E27FC236}">
                <a16:creationId xmlns:a16="http://schemas.microsoft.com/office/drawing/2014/main" id="{DBCAEEE4-C06C-E3DA-EB1B-33D7EA3F6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17CE4F-C1EF-7F54-6C1F-CE25DD12C3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5F54DA-4B4E-49F7-BDE5-22AD64050D74}" type="slidenum">
              <a:rPr lang="en-US" smtClean="0"/>
              <a:t>‹#›</a:t>
            </a:fld>
            <a:endParaRPr lang="en-US"/>
          </a:p>
        </p:txBody>
      </p:sp>
    </p:spTree>
    <p:extLst>
      <p:ext uri="{BB962C8B-B14F-4D97-AF65-F5344CB8AC3E}">
        <p14:creationId xmlns:p14="http://schemas.microsoft.com/office/powerpoint/2010/main" val="259711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7A93F6-B890-7B99-B692-D42180656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K"/>
          </a:p>
        </p:txBody>
      </p:sp>
      <p:sp>
        <p:nvSpPr>
          <p:cNvPr id="3" name="Text Placeholder 2">
            <a:extLst>
              <a:ext uri="{FF2B5EF4-FFF2-40B4-BE49-F238E27FC236}">
                <a16:creationId xmlns:a16="http://schemas.microsoft.com/office/drawing/2014/main" id="{56D20CB1-C5AB-0562-9D99-3B607B7EF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ECF35E78-F9E7-A485-CBCC-5A43229265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49DE56-7C6C-6F49-8361-7FB65CDA91E5}" type="datetimeFigureOut">
              <a:rPr lang="en-LK" smtClean="0"/>
              <a:t>10/08/2024</a:t>
            </a:fld>
            <a:endParaRPr lang="en-LK"/>
          </a:p>
        </p:txBody>
      </p:sp>
      <p:sp>
        <p:nvSpPr>
          <p:cNvPr id="5" name="Footer Placeholder 4">
            <a:extLst>
              <a:ext uri="{FF2B5EF4-FFF2-40B4-BE49-F238E27FC236}">
                <a16:creationId xmlns:a16="http://schemas.microsoft.com/office/drawing/2014/main" id="{9FAC6811-F688-6A2D-120C-39D3D05B9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LK"/>
          </a:p>
        </p:txBody>
      </p:sp>
      <p:sp>
        <p:nvSpPr>
          <p:cNvPr id="6" name="Slide Number Placeholder 5">
            <a:extLst>
              <a:ext uri="{FF2B5EF4-FFF2-40B4-BE49-F238E27FC236}">
                <a16:creationId xmlns:a16="http://schemas.microsoft.com/office/drawing/2014/main" id="{44C01451-1190-FA21-4834-286296DAC2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38B569-4EC0-384C-A4D9-2A2E47BDD2D0}" type="slidenum">
              <a:rPr lang="en-LK" smtClean="0"/>
              <a:t>‹#›</a:t>
            </a:fld>
            <a:endParaRPr lang="en-LK"/>
          </a:p>
        </p:txBody>
      </p:sp>
    </p:spTree>
    <p:extLst>
      <p:ext uri="{BB962C8B-B14F-4D97-AF65-F5344CB8AC3E}">
        <p14:creationId xmlns:p14="http://schemas.microsoft.com/office/powerpoint/2010/main" val="600322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g"/></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screen with numbers and dots&#10;&#10;Description automatically generated">
            <a:extLst>
              <a:ext uri="{FF2B5EF4-FFF2-40B4-BE49-F238E27FC236}">
                <a16:creationId xmlns:a16="http://schemas.microsoft.com/office/drawing/2014/main" id="{E9F6D578-E371-701B-7167-CEB1E8E9E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4" name="TextBox 3">
            <a:extLst>
              <a:ext uri="{FF2B5EF4-FFF2-40B4-BE49-F238E27FC236}">
                <a16:creationId xmlns:a16="http://schemas.microsoft.com/office/drawing/2014/main" id="{658C2969-E3F6-46C2-0CDE-9DCFE9DD92E0}"/>
              </a:ext>
            </a:extLst>
          </p:cNvPr>
          <p:cNvSpPr txBox="1"/>
          <p:nvPr/>
        </p:nvSpPr>
        <p:spPr>
          <a:xfrm>
            <a:off x="9013371" y="1480457"/>
            <a:ext cx="2852058" cy="4154984"/>
          </a:xfrm>
          <a:prstGeom prst="rect">
            <a:avLst/>
          </a:prstGeom>
          <a:noFill/>
        </p:spPr>
        <p:txBody>
          <a:bodyPr wrap="square" rtlCol="0">
            <a:spAutoFit/>
          </a:bodyPr>
          <a:lstStyle/>
          <a:p>
            <a:r>
              <a:rPr lang="en-US" sz="4400" b="1" dirty="0">
                <a:ln w="6600">
                  <a:solidFill>
                    <a:schemeClr val="accent2"/>
                  </a:solidFill>
                  <a:prstDash val="solid"/>
                </a:ln>
                <a:solidFill>
                  <a:srgbClr val="FFFFFF"/>
                </a:solidFill>
                <a:effectLst>
                  <a:outerShdw dist="38100" dir="2700000" algn="tl" rotWithShape="0">
                    <a:schemeClr val="accent2"/>
                  </a:outerShdw>
                </a:effectLst>
                <a:latin typeface="Eras Bold ITC" panose="020B0907030504020204" pitchFamily="34" charset="0"/>
              </a:rPr>
              <a:t>Network Design For</a:t>
            </a:r>
          </a:p>
          <a:p>
            <a:r>
              <a:rPr lang="en-US" sz="4400" b="1" dirty="0">
                <a:ln w="6600">
                  <a:solidFill>
                    <a:schemeClr val="accent2"/>
                  </a:solidFill>
                  <a:prstDash val="solid"/>
                </a:ln>
                <a:solidFill>
                  <a:srgbClr val="FFFFFF"/>
                </a:solidFill>
                <a:effectLst>
                  <a:outerShdw dist="38100" dir="2700000" algn="tl" rotWithShape="0">
                    <a:schemeClr val="accent2"/>
                  </a:outerShdw>
                </a:effectLst>
                <a:latin typeface="Eras Bold ITC" panose="020B0907030504020204" pitchFamily="34" charset="0"/>
              </a:rPr>
              <a:t>LMN Financial Group </a:t>
            </a:r>
          </a:p>
        </p:txBody>
      </p:sp>
    </p:spTree>
    <p:extLst>
      <p:ext uri="{BB962C8B-B14F-4D97-AF65-F5344CB8AC3E}">
        <p14:creationId xmlns:p14="http://schemas.microsoft.com/office/powerpoint/2010/main" val="5756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6883-FE40-157E-2F5B-F8C2177015F6}"/>
              </a:ext>
            </a:extLst>
          </p:cNvPr>
          <p:cNvSpPr>
            <a:spLocks noGrp="1"/>
          </p:cNvSpPr>
          <p:nvPr>
            <p:ph type="title"/>
          </p:nvPr>
        </p:nvSpPr>
        <p:spPr/>
        <p:txBody>
          <a:bodyPr/>
          <a:lstStyle/>
          <a:p>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759DF69E-2346-E6BB-3756-7DACD5EC7D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C7E40AB2-0DF5-DD4D-B743-A12628FE4B0D}"/>
              </a:ext>
            </a:extLst>
          </p:cNvPr>
          <p:cNvSpPr txBox="1"/>
          <p:nvPr/>
        </p:nvSpPr>
        <p:spPr>
          <a:xfrm>
            <a:off x="1828800" y="2918321"/>
            <a:ext cx="6629400"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PHYSICAL TOPOLOGY</a:t>
            </a:r>
          </a:p>
        </p:txBody>
      </p:sp>
    </p:spTree>
    <p:extLst>
      <p:ext uri="{BB962C8B-B14F-4D97-AF65-F5344CB8AC3E}">
        <p14:creationId xmlns:p14="http://schemas.microsoft.com/office/powerpoint/2010/main" val="29866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418CF43-D02D-2AF4-3CED-6C3D0E4C2C1B}"/>
              </a:ext>
            </a:extLst>
          </p:cNvPr>
          <p:cNvSpPr txBox="1"/>
          <p:nvPr/>
        </p:nvSpPr>
        <p:spPr>
          <a:xfrm>
            <a:off x="2871057" y="160325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4" name="TextBox 13">
            <a:extLst>
              <a:ext uri="{FF2B5EF4-FFF2-40B4-BE49-F238E27FC236}">
                <a16:creationId xmlns:a16="http://schemas.microsoft.com/office/drawing/2014/main" id="{32A18E43-1CBD-91AD-EBFB-C29EECE0F009}"/>
              </a:ext>
            </a:extLst>
          </p:cNvPr>
          <p:cNvSpPr txBox="1"/>
          <p:nvPr/>
        </p:nvSpPr>
        <p:spPr>
          <a:xfrm>
            <a:off x="4059374" y="164853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CA8CEDE2-B511-4075-9243-B653084A9FA4}"/>
              </a:ext>
            </a:extLst>
          </p:cNvPr>
          <p:cNvSpPr txBox="1"/>
          <p:nvPr/>
        </p:nvSpPr>
        <p:spPr>
          <a:xfrm>
            <a:off x="5165387" y="3438204"/>
            <a:ext cx="1221905" cy="276999"/>
          </a:xfrm>
          <a:prstGeom prst="rect">
            <a:avLst/>
          </a:prstGeom>
          <a:noFill/>
        </p:spPr>
        <p:txBody>
          <a:bodyPr wrap="square" rtlCol="0">
            <a:spAutoFit/>
          </a:bodyPr>
          <a:lstStyle/>
          <a:p>
            <a:r>
              <a:rPr lang="en-US" sz="1200" dirty="0"/>
              <a:t>Core Layer</a:t>
            </a:r>
          </a:p>
        </p:txBody>
      </p:sp>
      <p:sp>
        <p:nvSpPr>
          <p:cNvPr id="29" name="TextBox 28">
            <a:extLst>
              <a:ext uri="{FF2B5EF4-FFF2-40B4-BE49-F238E27FC236}">
                <a16:creationId xmlns:a16="http://schemas.microsoft.com/office/drawing/2014/main" id="{613D59A3-EF57-5245-E388-B46BC1E12C71}"/>
              </a:ext>
            </a:extLst>
          </p:cNvPr>
          <p:cNvSpPr txBox="1"/>
          <p:nvPr/>
        </p:nvSpPr>
        <p:spPr>
          <a:xfrm>
            <a:off x="4779389" y="4016314"/>
            <a:ext cx="1588851" cy="276999"/>
          </a:xfrm>
          <a:prstGeom prst="rect">
            <a:avLst/>
          </a:prstGeom>
          <a:noFill/>
        </p:spPr>
        <p:txBody>
          <a:bodyPr wrap="square" rtlCol="0">
            <a:spAutoFit/>
          </a:bodyPr>
          <a:lstStyle/>
          <a:p>
            <a:r>
              <a:rPr lang="en-US" sz="1200" dirty="0"/>
              <a:t>Distribution Layer</a:t>
            </a:r>
          </a:p>
        </p:txBody>
      </p:sp>
      <p:sp>
        <p:nvSpPr>
          <p:cNvPr id="30" name="TextBox 29">
            <a:extLst>
              <a:ext uri="{FF2B5EF4-FFF2-40B4-BE49-F238E27FC236}">
                <a16:creationId xmlns:a16="http://schemas.microsoft.com/office/drawing/2014/main" id="{E268F3F8-3C4E-EBA4-7CA2-83E3DD838864}"/>
              </a:ext>
            </a:extLst>
          </p:cNvPr>
          <p:cNvSpPr txBox="1"/>
          <p:nvPr/>
        </p:nvSpPr>
        <p:spPr>
          <a:xfrm>
            <a:off x="5162455" y="4594424"/>
            <a:ext cx="1588851" cy="276999"/>
          </a:xfrm>
          <a:prstGeom prst="rect">
            <a:avLst/>
          </a:prstGeom>
          <a:noFill/>
        </p:spPr>
        <p:txBody>
          <a:bodyPr wrap="square" rtlCol="0">
            <a:spAutoFit/>
          </a:bodyPr>
          <a:lstStyle/>
          <a:p>
            <a:r>
              <a:rPr lang="en-US" sz="1200" dirty="0"/>
              <a:t>Access Layer</a:t>
            </a:r>
          </a:p>
        </p:txBody>
      </p:sp>
      <p:sp>
        <p:nvSpPr>
          <p:cNvPr id="31" name="TextBox 30">
            <a:extLst>
              <a:ext uri="{FF2B5EF4-FFF2-40B4-BE49-F238E27FC236}">
                <a16:creationId xmlns:a16="http://schemas.microsoft.com/office/drawing/2014/main" id="{E16A0A1C-E335-2FD0-A724-0107EAB98E3F}"/>
              </a:ext>
            </a:extLst>
          </p:cNvPr>
          <p:cNvSpPr txBox="1"/>
          <p:nvPr/>
        </p:nvSpPr>
        <p:spPr>
          <a:xfrm>
            <a:off x="3220334" y="3464351"/>
            <a:ext cx="1403660" cy="253916"/>
          </a:xfrm>
          <a:prstGeom prst="rect">
            <a:avLst/>
          </a:prstGeom>
          <a:noFill/>
        </p:spPr>
        <p:txBody>
          <a:bodyPr wrap="square" rtlCol="0">
            <a:spAutoFit/>
          </a:bodyPr>
          <a:lstStyle/>
          <a:p>
            <a:r>
              <a:rPr lang="en-US" sz="1050" dirty="0"/>
              <a:t>Multi Layer Switch</a:t>
            </a:r>
          </a:p>
        </p:txBody>
      </p:sp>
      <p:sp>
        <p:nvSpPr>
          <p:cNvPr id="32" name="TextBox 31">
            <a:extLst>
              <a:ext uri="{FF2B5EF4-FFF2-40B4-BE49-F238E27FC236}">
                <a16:creationId xmlns:a16="http://schemas.microsoft.com/office/drawing/2014/main" id="{EE3892D6-C117-62F8-912D-107564755054}"/>
              </a:ext>
            </a:extLst>
          </p:cNvPr>
          <p:cNvSpPr txBox="1"/>
          <p:nvPr/>
        </p:nvSpPr>
        <p:spPr>
          <a:xfrm>
            <a:off x="3239973" y="4030590"/>
            <a:ext cx="1403660" cy="253916"/>
          </a:xfrm>
          <a:prstGeom prst="rect">
            <a:avLst/>
          </a:prstGeom>
          <a:noFill/>
        </p:spPr>
        <p:txBody>
          <a:bodyPr wrap="square" rtlCol="0">
            <a:spAutoFit/>
          </a:bodyPr>
          <a:lstStyle/>
          <a:p>
            <a:r>
              <a:rPr lang="en-US" sz="1050" dirty="0"/>
              <a:t>Multi Layer Switch</a:t>
            </a:r>
          </a:p>
        </p:txBody>
      </p:sp>
      <p:sp>
        <p:nvSpPr>
          <p:cNvPr id="33" name="TextBox 32">
            <a:extLst>
              <a:ext uri="{FF2B5EF4-FFF2-40B4-BE49-F238E27FC236}">
                <a16:creationId xmlns:a16="http://schemas.microsoft.com/office/drawing/2014/main" id="{FB273BD4-11A4-0476-992A-49D576069800}"/>
              </a:ext>
            </a:extLst>
          </p:cNvPr>
          <p:cNvSpPr txBox="1"/>
          <p:nvPr/>
        </p:nvSpPr>
        <p:spPr>
          <a:xfrm>
            <a:off x="3466273" y="4631349"/>
            <a:ext cx="1588851" cy="276999"/>
          </a:xfrm>
          <a:prstGeom prst="rect">
            <a:avLst/>
          </a:prstGeom>
          <a:noFill/>
        </p:spPr>
        <p:txBody>
          <a:bodyPr wrap="square" rtlCol="0">
            <a:spAutoFit/>
          </a:bodyPr>
          <a:lstStyle/>
          <a:p>
            <a:r>
              <a:rPr lang="en-US" sz="1200" dirty="0"/>
              <a:t>Switch</a:t>
            </a:r>
          </a:p>
        </p:txBody>
      </p:sp>
      <p:sp>
        <p:nvSpPr>
          <p:cNvPr id="34" name="TextBox 33">
            <a:extLst>
              <a:ext uri="{FF2B5EF4-FFF2-40B4-BE49-F238E27FC236}">
                <a16:creationId xmlns:a16="http://schemas.microsoft.com/office/drawing/2014/main" id="{DF5F74F9-7016-1767-8A01-ECEAAC40E4C7}"/>
              </a:ext>
            </a:extLst>
          </p:cNvPr>
          <p:cNvSpPr txBox="1"/>
          <p:nvPr/>
        </p:nvSpPr>
        <p:spPr>
          <a:xfrm>
            <a:off x="3466273" y="2214777"/>
            <a:ext cx="1193857" cy="276999"/>
          </a:xfrm>
          <a:prstGeom prst="rect">
            <a:avLst/>
          </a:prstGeom>
          <a:noFill/>
        </p:spPr>
        <p:txBody>
          <a:bodyPr wrap="square" rtlCol="0">
            <a:spAutoFit/>
          </a:bodyPr>
          <a:lstStyle/>
          <a:p>
            <a:r>
              <a:rPr lang="en-US" sz="1200" dirty="0"/>
              <a:t>Router</a:t>
            </a:r>
          </a:p>
        </p:txBody>
      </p:sp>
      <p:sp>
        <p:nvSpPr>
          <p:cNvPr id="35" name="TextBox 34">
            <a:extLst>
              <a:ext uri="{FF2B5EF4-FFF2-40B4-BE49-F238E27FC236}">
                <a16:creationId xmlns:a16="http://schemas.microsoft.com/office/drawing/2014/main" id="{4BA595C7-B9F0-D597-8401-7EE9C33AB6C2}"/>
              </a:ext>
            </a:extLst>
          </p:cNvPr>
          <p:cNvSpPr txBox="1"/>
          <p:nvPr/>
        </p:nvSpPr>
        <p:spPr>
          <a:xfrm>
            <a:off x="5175115" y="49982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6" name="TextBox 35">
            <a:extLst>
              <a:ext uri="{FF2B5EF4-FFF2-40B4-BE49-F238E27FC236}">
                <a16:creationId xmlns:a16="http://schemas.microsoft.com/office/drawing/2014/main" id="{FD8A09F7-5C45-B3F8-FB50-21A16A33CCB4}"/>
              </a:ext>
            </a:extLst>
          </p:cNvPr>
          <p:cNvSpPr txBox="1"/>
          <p:nvPr/>
        </p:nvSpPr>
        <p:spPr>
          <a:xfrm>
            <a:off x="2019859" y="33543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7" name="TextBox 36">
            <a:extLst>
              <a:ext uri="{FF2B5EF4-FFF2-40B4-BE49-F238E27FC236}">
                <a16:creationId xmlns:a16="http://schemas.microsoft.com/office/drawing/2014/main" id="{304EF997-F389-7415-B7D1-C915ED0813EA}"/>
              </a:ext>
            </a:extLst>
          </p:cNvPr>
          <p:cNvSpPr txBox="1"/>
          <p:nvPr/>
        </p:nvSpPr>
        <p:spPr>
          <a:xfrm>
            <a:off x="2073389" y="50654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8" name="TextBox 37">
            <a:extLst>
              <a:ext uri="{FF2B5EF4-FFF2-40B4-BE49-F238E27FC236}">
                <a16:creationId xmlns:a16="http://schemas.microsoft.com/office/drawing/2014/main" id="{27600DC5-9B69-1059-B903-FB7343BEA5F7}"/>
              </a:ext>
            </a:extLst>
          </p:cNvPr>
          <p:cNvSpPr txBox="1"/>
          <p:nvPr/>
        </p:nvSpPr>
        <p:spPr>
          <a:xfrm>
            <a:off x="4549103" y="196850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 name="TextBox 2">
            <a:extLst>
              <a:ext uri="{FF2B5EF4-FFF2-40B4-BE49-F238E27FC236}">
                <a16:creationId xmlns:a16="http://schemas.microsoft.com/office/drawing/2014/main" id="{C2DED643-46AA-7D1F-2384-A63563574C7D}"/>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Physical Topology</a:t>
            </a:r>
            <a:endParaRPr lang="en-US" sz="2400" u="sng" dirty="0">
              <a:solidFill>
                <a:schemeClr val="bg1"/>
              </a:solidFill>
            </a:endParaRPr>
          </a:p>
        </p:txBody>
      </p:sp>
      <p:pic>
        <p:nvPicPr>
          <p:cNvPr id="18" name="Picture 17" descr="A diagram of a network">
            <a:extLst>
              <a:ext uri="{FF2B5EF4-FFF2-40B4-BE49-F238E27FC236}">
                <a16:creationId xmlns:a16="http://schemas.microsoft.com/office/drawing/2014/main" id="{BEA97BF2-B68B-AA7A-DAB7-8764831AC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48" y="685398"/>
            <a:ext cx="10157263" cy="5845642"/>
          </a:xfrm>
          <a:prstGeom prst="rect">
            <a:avLst/>
          </a:prstGeom>
        </p:spPr>
      </p:pic>
    </p:spTree>
    <p:extLst>
      <p:ext uri="{BB962C8B-B14F-4D97-AF65-F5344CB8AC3E}">
        <p14:creationId xmlns:p14="http://schemas.microsoft.com/office/powerpoint/2010/main" val="3926254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418CF43-D02D-2AF4-3CED-6C3D0E4C2C1B}"/>
              </a:ext>
            </a:extLst>
          </p:cNvPr>
          <p:cNvSpPr txBox="1"/>
          <p:nvPr/>
        </p:nvSpPr>
        <p:spPr>
          <a:xfrm>
            <a:off x="2871057" y="160325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4" name="TextBox 13">
            <a:extLst>
              <a:ext uri="{FF2B5EF4-FFF2-40B4-BE49-F238E27FC236}">
                <a16:creationId xmlns:a16="http://schemas.microsoft.com/office/drawing/2014/main" id="{32A18E43-1CBD-91AD-EBFB-C29EECE0F009}"/>
              </a:ext>
            </a:extLst>
          </p:cNvPr>
          <p:cNvSpPr txBox="1"/>
          <p:nvPr/>
        </p:nvSpPr>
        <p:spPr>
          <a:xfrm>
            <a:off x="4059374" y="164853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CA8CEDE2-B511-4075-9243-B653084A9FA4}"/>
              </a:ext>
            </a:extLst>
          </p:cNvPr>
          <p:cNvSpPr txBox="1"/>
          <p:nvPr/>
        </p:nvSpPr>
        <p:spPr>
          <a:xfrm>
            <a:off x="5165387" y="3438204"/>
            <a:ext cx="1221905" cy="276999"/>
          </a:xfrm>
          <a:prstGeom prst="rect">
            <a:avLst/>
          </a:prstGeom>
          <a:noFill/>
        </p:spPr>
        <p:txBody>
          <a:bodyPr wrap="square" rtlCol="0">
            <a:spAutoFit/>
          </a:bodyPr>
          <a:lstStyle/>
          <a:p>
            <a:r>
              <a:rPr lang="en-US" sz="1200" dirty="0"/>
              <a:t>Core Layer</a:t>
            </a:r>
          </a:p>
        </p:txBody>
      </p:sp>
      <p:sp>
        <p:nvSpPr>
          <p:cNvPr id="29" name="TextBox 28">
            <a:extLst>
              <a:ext uri="{FF2B5EF4-FFF2-40B4-BE49-F238E27FC236}">
                <a16:creationId xmlns:a16="http://schemas.microsoft.com/office/drawing/2014/main" id="{613D59A3-EF57-5245-E388-B46BC1E12C71}"/>
              </a:ext>
            </a:extLst>
          </p:cNvPr>
          <p:cNvSpPr txBox="1"/>
          <p:nvPr/>
        </p:nvSpPr>
        <p:spPr>
          <a:xfrm>
            <a:off x="4779389" y="4016314"/>
            <a:ext cx="1588851" cy="276999"/>
          </a:xfrm>
          <a:prstGeom prst="rect">
            <a:avLst/>
          </a:prstGeom>
          <a:noFill/>
        </p:spPr>
        <p:txBody>
          <a:bodyPr wrap="square" rtlCol="0">
            <a:spAutoFit/>
          </a:bodyPr>
          <a:lstStyle/>
          <a:p>
            <a:r>
              <a:rPr lang="en-US" sz="1200" dirty="0"/>
              <a:t>Distribution Layer</a:t>
            </a:r>
          </a:p>
        </p:txBody>
      </p:sp>
      <p:sp>
        <p:nvSpPr>
          <p:cNvPr id="30" name="TextBox 29">
            <a:extLst>
              <a:ext uri="{FF2B5EF4-FFF2-40B4-BE49-F238E27FC236}">
                <a16:creationId xmlns:a16="http://schemas.microsoft.com/office/drawing/2014/main" id="{E268F3F8-3C4E-EBA4-7CA2-83E3DD838864}"/>
              </a:ext>
            </a:extLst>
          </p:cNvPr>
          <p:cNvSpPr txBox="1"/>
          <p:nvPr/>
        </p:nvSpPr>
        <p:spPr>
          <a:xfrm>
            <a:off x="5162455" y="4594424"/>
            <a:ext cx="1588851" cy="276999"/>
          </a:xfrm>
          <a:prstGeom prst="rect">
            <a:avLst/>
          </a:prstGeom>
          <a:noFill/>
        </p:spPr>
        <p:txBody>
          <a:bodyPr wrap="square" rtlCol="0">
            <a:spAutoFit/>
          </a:bodyPr>
          <a:lstStyle/>
          <a:p>
            <a:r>
              <a:rPr lang="en-US" sz="1200" dirty="0"/>
              <a:t>Access Layer</a:t>
            </a:r>
          </a:p>
        </p:txBody>
      </p:sp>
      <p:sp>
        <p:nvSpPr>
          <p:cNvPr id="31" name="TextBox 30">
            <a:extLst>
              <a:ext uri="{FF2B5EF4-FFF2-40B4-BE49-F238E27FC236}">
                <a16:creationId xmlns:a16="http://schemas.microsoft.com/office/drawing/2014/main" id="{E16A0A1C-E335-2FD0-A724-0107EAB98E3F}"/>
              </a:ext>
            </a:extLst>
          </p:cNvPr>
          <p:cNvSpPr txBox="1"/>
          <p:nvPr/>
        </p:nvSpPr>
        <p:spPr>
          <a:xfrm>
            <a:off x="3220334" y="3464351"/>
            <a:ext cx="1403660" cy="253916"/>
          </a:xfrm>
          <a:prstGeom prst="rect">
            <a:avLst/>
          </a:prstGeom>
          <a:noFill/>
        </p:spPr>
        <p:txBody>
          <a:bodyPr wrap="square" rtlCol="0">
            <a:spAutoFit/>
          </a:bodyPr>
          <a:lstStyle/>
          <a:p>
            <a:r>
              <a:rPr lang="en-US" sz="1050" dirty="0"/>
              <a:t>Multi Layer Switch</a:t>
            </a:r>
          </a:p>
        </p:txBody>
      </p:sp>
      <p:sp>
        <p:nvSpPr>
          <p:cNvPr id="32" name="TextBox 31">
            <a:extLst>
              <a:ext uri="{FF2B5EF4-FFF2-40B4-BE49-F238E27FC236}">
                <a16:creationId xmlns:a16="http://schemas.microsoft.com/office/drawing/2014/main" id="{EE3892D6-C117-62F8-912D-107564755054}"/>
              </a:ext>
            </a:extLst>
          </p:cNvPr>
          <p:cNvSpPr txBox="1"/>
          <p:nvPr/>
        </p:nvSpPr>
        <p:spPr>
          <a:xfrm>
            <a:off x="3239973" y="4030590"/>
            <a:ext cx="1403660" cy="253916"/>
          </a:xfrm>
          <a:prstGeom prst="rect">
            <a:avLst/>
          </a:prstGeom>
          <a:noFill/>
        </p:spPr>
        <p:txBody>
          <a:bodyPr wrap="square" rtlCol="0">
            <a:spAutoFit/>
          </a:bodyPr>
          <a:lstStyle/>
          <a:p>
            <a:r>
              <a:rPr lang="en-US" sz="1050" dirty="0"/>
              <a:t>Multi Layer Switch</a:t>
            </a:r>
          </a:p>
        </p:txBody>
      </p:sp>
      <p:sp>
        <p:nvSpPr>
          <p:cNvPr id="33" name="TextBox 32">
            <a:extLst>
              <a:ext uri="{FF2B5EF4-FFF2-40B4-BE49-F238E27FC236}">
                <a16:creationId xmlns:a16="http://schemas.microsoft.com/office/drawing/2014/main" id="{FB273BD4-11A4-0476-992A-49D576069800}"/>
              </a:ext>
            </a:extLst>
          </p:cNvPr>
          <p:cNvSpPr txBox="1"/>
          <p:nvPr/>
        </p:nvSpPr>
        <p:spPr>
          <a:xfrm>
            <a:off x="3466273" y="4631349"/>
            <a:ext cx="1588851" cy="276999"/>
          </a:xfrm>
          <a:prstGeom prst="rect">
            <a:avLst/>
          </a:prstGeom>
          <a:noFill/>
        </p:spPr>
        <p:txBody>
          <a:bodyPr wrap="square" rtlCol="0">
            <a:spAutoFit/>
          </a:bodyPr>
          <a:lstStyle/>
          <a:p>
            <a:r>
              <a:rPr lang="en-US" sz="1200" dirty="0"/>
              <a:t>Switch</a:t>
            </a:r>
          </a:p>
        </p:txBody>
      </p:sp>
      <p:sp>
        <p:nvSpPr>
          <p:cNvPr id="34" name="TextBox 33">
            <a:extLst>
              <a:ext uri="{FF2B5EF4-FFF2-40B4-BE49-F238E27FC236}">
                <a16:creationId xmlns:a16="http://schemas.microsoft.com/office/drawing/2014/main" id="{DF5F74F9-7016-1767-8A01-ECEAAC40E4C7}"/>
              </a:ext>
            </a:extLst>
          </p:cNvPr>
          <p:cNvSpPr txBox="1"/>
          <p:nvPr/>
        </p:nvSpPr>
        <p:spPr>
          <a:xfrm>
            <a:off x="3466273" y="2214777"/>
            <a:ext cx="1193857" cy="276999"/>
          </a:xfrm>
          <a:prstGeom prst="rect">
            <a:avLst/>
          </a:prstGeom>
          <a:noFill/>
        </p:spPr>
        <p:txBody>
          <a:bodyPr wrap="square" rtlCol="0">
            <a:spAutoFit/>
          </a:bodyPr>
          <a:lstStyle/>
          <a:p>
            <a:r>
              <a:rPr lang="en-US" sz="1200" dirty="0"/>
              <a:t>Router</a:t>
            </a:r>
          </a:p>
        </p:txBody>
      </p:sp>
      <p:sp>
        <p:nvSpPr>
          <p:cNvPr id="35" name="TextBox 34">
            <a:extLst>
              <a:ext uri="{FF2B5EF4-FFF2-40B4-BE49-F238E27FC236}">
                <a16:creationId xmlns:a16="http://schemas.microsoft.com/office/drawing/2014/main" id="{4BA595C7-B9F0-D597-8401-7EE9C33AB6C2}"/>
              </a:ext>
            </a:extLst>
          </p:cNvPr>
          <p:cNvSpPr txBox="1"/>
          <p:nvPr/>
        </p:nvSpPr>
        <p:spPr>
          <a:xfrm>
            <a:off x="5175115" y="49982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6" name="TextBox 35">
            <a:extLst>
              <a:ext uri="{FF2B5EF4-FFF2-40B4-BE49-F238E27FC236}">
                <a16:creationId xmlns:a16="http://schemas.microsoft.com/office/drawing/2014/main" id="{FD8A09F7-5C45-B3F8-FB50-21A16A33CCB4}"/>
              </a:ext>
            </a:extLst>
          </p:cNvPr>
          <p:cNvSpPr txBox="1"/>
          <p:nvPr/>
        </p:nvSpPr>
        <p:spPr>
          <a:xfrm>
            <a:off x="2019859" y="33543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7" name="TextBox 36">
            <a:extLst>
              <a:ext uri="{FF2B5EF4-FFF2-40B4-BE49-F238E27FC236}">
                <a16:creationId xmlns:a16="http://schemas.microsoft.com/office/drawing/2014/main" id="{304EF997-F389-7415-B7D1-C915ED0813EA}"/>
              </a:ext>
            </a:extLst>
          </p:cNvPr>
          <p:cNvSpPr txBox="1"/>
          <p:nvPr/>
        </p:nvSpPr>
        <p:spPr>
          <a:xfrm>
            <a:off x="2073389" y="50654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8" name="TextBox 37">
            <a:extLst>
              <a:ext uri="{FF2B5EF4-FFF2-40B4-BE49-F238E27FC236}">
                <a16:creationId xmlns:a16="http://schemas.microsoft.com/office/drawing/2014/main" id="{27600DC5-9B69-1059-B903-FB7343BEA5F7}"/>
              </a:ext>
            </a:extLst>
          </p:cNvPr>
          <p:cNvSpPr txBox="1"/>
          <p:nvPr/>
        </p:nvSpPr>
        <p:spPr>
          <a:xfrm>
            <a:off x="4549103" y="196850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 name="TextBox 2">
            <a:extLst>
              <a:ext uri="{FF2B5EF4-FFF2-40B4-BE49-F238E27FC236}">
                <a16:creationId xmlns:a16="http://schemas.microsoft.com/office/drawing/2014/main" id="{C2DED643-46AA-7D1F-2384-A63563574C7D}"/>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Main Branch - A</a:t>
            </a:r>
            <a:endParaRPr lang="en-US" sz="2400" u="sng" dirty="0">
              <a:solidFill>
                <a:schemeClr val="bg1"/>
              </a:solidFill>
            </a:endParaRPr>
          </a:p>
        </p:txBody>
      </p:sp>
      <p:pic>
        <p:nvPicPr>
          <p:cNvPr id="4" name="Picture 3" descr="A diagram of a computer network">
            <a:extLst>
              <a:ext uri="{FF2B5EF4-FFF2-40B4-BE49-F238E27FC236}">
                <a16:creationId xmlns:a16="http://schemas.microsoft.com/office/drawing/2014/main" id="{BB9DBD51-EAB4-752D-2BCE-E32933E6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253" y="760838"/>
            <a:ext cx="7672241" cy="5694761"/>
          </a:xfrm>
          <a:prstGeom prst="rect">
            <a:avLst/>
          </a:prstGeom>
        </p:spPr>
      </p:pic>
      <p:cxnSp>
        <p:nvCxnSpPr>
          <p:cNvPr id="6" name="Straight Connector 5">
            <a:extLst>
              <a:ext uri="{FF2B5EF4-FFF2-40B4-BE49-F238E27FC236}">
                <a16:creationId xmlns:a16="http://schemas.microsoft.com/office/drawing/2014/main" id="{2DC87E02-FE49-02CC-7CE2-5711D308F8BF}"/>
              </a:ext>
            </a:extLst>
          </p:cNvPr>
          <p:cNvCxnSpPr/>
          <p:nvPr/>
        </p:nvCxnSpPr>
        <p:spPr>
          <a:xfrm flipH="1">
            <a:off x="2019859" y="3246120"/>
            <a:ext cx="6972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345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418CF43-D02D-2AF4-3CED-6C3D0E4C2C1B}"/>
              </a:ext>
            </a:extLst>
          </p:cNvPr>
          <p:cNvSpPr txBox="1"/>
          <p:nvPr/>
        </p:nvSpPr>
        <p:spPr>
          <a:xfrm>
            <a:off x="2871057" y="160325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4" name="TextBox 13">
            <a:extLst>
              <a:ext uri="{FF2B5EF4-FFF2-40B4-BE49-F238E27FC236}">
                <a16:creationId xmlns:a16="http://schemas.microsoft.com/office/drawing/2014/main" id="{32A18E43-1CBD-91AD-EBFB-C29EECE0F009}"/>
              </a:ext>
            </a:extLst>
          </p:cNvPr>
          <p:cNvSpPr txBox="1"/>
          <p:nvPr/>
        </p:nvSpPr>
        <p:spPr>
          <a:xfrm>
            <a:off x="4059374" y="164853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CA8CEDE2-B511-4075-9243-B653084A9FA4}"/>
              </a:ext>
            </a:extLst>
          </p:cNvPr>
          <p:cNvSpPr txBox="1"/>
          <p:nvPr/>
        </p:nvSpPr>
        <p:spPr>
          <a:xfrm>
            <a:off x="5165387" y="3438204"/>
            <a:ext cx="1221905" cy="276999"/>
          </a:xfrm>
          <a:prstGeom prst="rect">
            <a:avLst/>
          </a:prstGeom>
          <a:noFill/>
        </p:spPr>
        <p:txBody>
          <a:bodyPr wrap="square" rtlCol="0">
            <a:spAutoFit/>
          </a:bodyPr>
          <a:lstStyle/>
          <a:p>
            <a:r>
              <a:rPr lang="en-US" sz="1200" dirty="0"/>
              <a:t>Core Layer</a:t>
            </a:r>
          </a:p>
        </p:txBody>
      </p:sp>
      <p:sp>
        <p:nvSpPr>
          <p:cNvPr id="29" name="TextBox 28">
            <a:extLst>
              <a:ext uri="{FF2B5EF4-FFF2-40B4-BE49-F238E27FC236}">
                <a16:creationId xmlns:a16="http://schemas.microsoft.com/office/drawing/2014/main" id="{613D59A3-EF57-5245-E388-B46BC1E12C71}"/>
              </a:ext>
            </a:extLst>
          </p:cNvPr>
          <p:cNvSpPr txBox="1"/>
          <p:nvPr/>
        </p:nvSpPr>
        <p:spPr>
          <a:xfrm>
            <a:off x="4779389" y="4016314"/>
            <a:ext cx="1588851" cy="276999"/>
          </a:xfrm>
          <a:prstGeom prst="rect">
            <a:avLst/>
          </a:prstGeom>
          <a:noFill/>
        </p:spPr>
        <p:txBody>
          <a:bodyPr wrap="square" rtlCol="0">
            <a:spAutoFit/>
          </a:bodyPr>
          <a:lstStyle/>
          <a:p>
            <a:r>
              <a:rPr lang="en-US" sz="1200" dirty="0"/>
              <a:t>Distribution Layer</a:t>
            </a:r>
          </a:p>
        </p:txBody>
      </p:sp>
      <p:sp>
        <p:nvSpPr>
          <p:cNvPr id="30" name="TextBox 29">
            <a:extLst>
              <a:ext uri="{FF2B5EF4-FFF2-40B4-BE49-F238E27FC236}">
                <a16:creationId xmlns:a16="http://schemas.microsoft.com/office/drawing/2014/main" id="{E268F3F8-3C4E-EBA4-7CA2-83E3DD838864}"/>
              </a:ext>
            </a:extLst>
          </p:cNvPr>
          <p:cNvSpPr txBox="1"/>
          <p:nvPr/>
        </p:nvSpPr>
        <p:spPr>
          <a:xfrm>
            <a:off x="5162455" y="4594424"/>
            <a:ext cx="1588851" cy="276999"/>
          </a:xfrm>
          <a:prstGeom prst="rect">
            <a:avLst/>
          </a:prstGeom>
          <a:noFill/>
        </p:spPr>
        <p:txBody>
          <a:bodyPr wrap="square" rtlCol="0">
            <a:spAutoFit/>
          </a:bodyPr>
          <a:lstStyle/>
          <a:p>
            <a:r>
              <a:rPr lang="en-US" sz="1200" dirty="0"/>
              <a:t>Access Layer</a:t>
            </a:r>
          </a:p>
        </p:txBody>
      </p:sp>
      <p:sp>
        <p:nvSpPr>
          <p:cNvPr id="31" name="TextBox 30">
            <a:extLst>
              <a:ext uri="{FF2B5EF4-FFF2-40B4-BE49-F238E27FC236}">
                <a16:creationId xmlns:a16="http://schemas.microsoft.com/office/drawing/2014/main" id="{E16A0A1C-E335-2FD0-A724-0107EAB98E3F}"/>
              </a:ext>
            </a:extLst>
          </p:cNvPr>
          <p:cNvSpPr txBox="1"/>
          <p:nvPr/>
        </p:nvSpPr>
        <p:spPr>
          <a:xfrm>
            <a:off x="3220334" y="3464351"/>
            <a:ext cx="1403660" cy="253916"/>
          </a:xfrm>
          <a:prstGeom prst="rect">
            <a:avLst/>
          </a:prstGeom>
          <a:noFill/>
        </p:spPr>
        <p:txBody>
          <a:bodyPr wrap="square" rtlCol="0">
            <a:spAutoFit/>
          </a:bodyPr>
          <a:lstStyle/>
          <a:p>
            <a:r>
              <a:rPr lang="en-US" sz="1050" dirty="0"/>
              <a:t>Multi Layer Switch</a:t>
            </a:r>
          </a:p>
        </p:txBody>
      </p:sp>
      <p:sp>
        <p:nvSpPr>
          <p:cNvPr id="32" name="TextBox 31">
            <a:extLst>
              <a:ext uri="{FF2B5EF4-FFF2-40B4-BE49-F238E27FC236}">
                <a16:creationId xmlns:a16="http://schemas.microsoft.com/office/drawing/2014/main" id="{EE3892D6-C117-62F8-912D-107564755054}"/>
              </a:ext>
            </a:extLst>
          </p:cNvPr>
          <p:cNvSpPr txBox="1"/>
          <p:nvPr/>
        </p:nvSpPr>
        <p:spPr>
          <a:xfrm>
            <a:off x="3239973" y="4030590"/>
            <a:ext cx="1403660" cy="253916"/>
          </a:xfrm>
          <a:prstGeom prst="rect">
            <a:avLst/>
          </a:prstGeom>
          <a:noFill/>
        </p:spPr>
        <p:txBody>
          <a:bodyPr wrap="square" rtlCol="0">
            <a:spAutoFit/>
          </a:bodyPr>
          <a:lstStyle/>
          <a:p>
            <a:r>
              <a:rPr lang="en-US" sz="1050" dirty="0"/>
              <a:t>Multi Layer Switch</a:t>
            </a:r>
          </a:p>
        </p:txBody>
      </p:sp>
      <p:sp>
        <p:nvSpPr>
          <p:cNvPr id="33" name="TextBox 32">
            <a:extLst>
              <a:ext uri="{FF2B5EF4-FFF2-40B4-BE49-F238E27FC236}">
                <a16:creationId xmlns:a16="http://schemas.microsoft.com/office/drawing/2014/main" id="{FB273BD4-11A4-0476-992A-49D576069800}"/>
              </a:ext>
            </a:extLst>
          </p:cNvPr>
          <p:cNvSpPr txBox="1"/>
          <p:nvPr/>
        </p:nvSpPr>
        <p:spPr>
          <a:xfrm>
            <a:off x="3466273" y="4631349"/>
            <a:ext cx="1588851" cy="276999"/>
          </a:xfrm>
          <a:prstGeom prst="rect">
            <a:avLst/>
          </a:prstGeom>
          <a:noFill/>
        </p:spPr>
        <p:txBody>
          <a:bodyPr wrap="square" rtlCol="0">
            <a:spAutoFit/>
          </a:bodyPr>
          <a:lstStyle/>
          <a:p>
            <a:r>
              <a:rPr lang="en-US" sz="1200" dirty="0"/>
              <a:t>Switch</a:t>
            </a:r>
          </a:p>
        </p:txBody>
      </p:sp>
      <p:sp>
        <p:nvSpPr>
          <p:cNvPr id="34" name="TextBox 33">
            <a:extLst>
              <a:ext uri="{FF2B5EF4-FFF2-40B4-BE49-F238E27FC236}">
                <a16:creationId xmlns:a16="http://schemas.microsoft.com/office/drawing/2014/main" id="{DF5F74F9-7016-1767-8A01-ECEAAC40E4C7}"/>
              </a:ext>
            </a:extLst>
          </p:cNvPr>
          <p:cNvSpPr txBox="1"/>
          <p:nvPr/>
        </p:nvSpPr>
        <p:spPr>
          <a:xfrm>
            <a:off x="3466273" y="2214777"/>
            <a:ext cx="1193857" cy="276999"/>
          </a:xfrm>
          <a:prstGeom prst="rect">
            <a:avLst/>
          </a:prstGeom>
          <a:noFill/>
        </p:spPr>
        <p:txBody>
          <a:bodyPr wrap="square" rtlCol="0">
            <a:spAutoFit/>
          </a:bodyPr>
          <a:lstStyle/>
          <a:p>
            <a:r>
              <a:rPr lang="en-US" sz="1200" dirty="0"/>
              <a:t>Router</a:t>
            </a:r>
          </a:p>
        </p:txBody>
      </p:sp>
      <p:sp>
        <p:nvSpPr>
          <p:cNvPr id="35" name="TextBox 34">
            <a:extLst>
              <a:ext uri="{FF2B5EF4-FFF2-40B4-BE49-F238E27FC236}">
                <a16:creationId xmlns:a16="http://schemas.microsoft.com/office/drawing/2014/main" id="{4BA595C7-B9F0-D597-8401-7EE9C33AB6C2}"/>
              </a:ext>
            </a:extLst>
          </p:cNvPr>
          <p:cNvSpPr txBox="1"/>
          <p:nvPr/>
        </p:nvSpPr>
        <p:spPr>
          <a:xfrm>
            <a:off x="5175115" y="49982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6" name="TextBox 35">
            <a:extLst>
              <a:ext uri="{FF2B5EF4-FFF2-40B4-BE49-F238E27FC236}">
                <a16:creationId xmlns:a16="http://schemas.microsoft.com/office/drawing/2014/main" id="{FD8A09F7-5C45-B3F8-FB50-21A16A33CCB4}"/>
              </a:ext>
            </a:extLst>
          </p:cNvPr>
          <p:cNvSpPr txBox="1"/>
          <p:nvPr/>
        </p:nvSpPr>
        <p:spPr>
          <a:xfrm>
            <a:off x="2019859" y="33543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7" name="TextBox 36">
            <a:extLst>
              <a:ext uri="{FF2B5EF4-FFF2-40B4-BE49-F238E27FC236}">
                <a16:creationId xmlns:a16="http://schemas.microsoft.com/office/drawing/2014/main" id="{304EF997-F389-7415-B7D1-C915ED0813EA}"/>
              </a:ext>
            </a:extLst>
          </p:cNvPr>
          <p:cNvSpPr txBox="1"/>
          <p:nvPr/>
        </p:nvSpPr>
        <p:spPr>
          <a:xfrm>
            <a:off x="2073389" y="50654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8" name="TextBox 37">
            <a:extLst>
              <a:ext uri="{FF2B5EF4-FFF2-40B4-BE49-F238E27FC236}">
                <a16:creationId xmlns:a16="http://schemas.microsoft.com/office/drawing/2014/main" id="{27600DC5-9B69-1059-B903-FB7343BEA5F7}"/>
              </a:ext>
            </a:extLst>
          </p:cNvPr>
          <p:cNvSpPr txBox="1"/>
          <p:nvPr/>
        </p:nvSpPr>
        <p:spPr>
          <a:xfrm>
            <a:off x="4549103" y="196850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 name="TextBox 2">
            <a:extLst>
              <a:ext uri="{FF2B5EF4-FFF2-40B4-BE49-F238E27FC236}">
                <a16:creationId xmlns:a16="http://schemas.microsoft.com/office/drawing/2014/main" id="{C2DED643-46AA-7D1F-2384-A63563574C7D}"/>
              </a:ext>
            </a:extLst>
          </p:cNvPr>
          <p:cNvSpPr txBox="1"/>
          <p:nvPr/>
        </p:nvSpPr>
        <p:spPr>
          <a:xfrm>
            <a:off x="129719" y="177003"/>
            <a:ext cx="10580433"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B / Regular Branch – C / Regular Branch - D </a:t>
            </a:r>
            <a:endParaRPr lang="en-US" sz="2400" u="sng" dirty="0">
              <a:solidFill>
                <a:schemeClr val="bg1"/>
              </a:solidFill>
            </a:endParaRPr>
          </a:p>
        </p:txBody>
      </p:sp>
      <p:pic>
        <p:nvPicPr>
          <p:cNvPr id="6" name="Picture 5">
            <a:extLst>
              <a:ext uri="{FF2B5EF4-FFF2-40B4-BE49-F238E27FC236}">
                <a16:creationId xmlns:a16="http://schemas.microsoft.com/office/drawing/2014/main" id="{C07D2083-D86A-40B8-D6FB-015BFB659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294" y="693489"/>
            <a:ext cx="7724159" cy="5886835"/>
          </a:xfrm>
          <a:prstGeom prst="rect">
            <a:avLst/>
          </a:prstGeom>
        </p:spPr>
      </p:pic>
      <p:cxnSp>
        <p:nvCxnSpPr>
          <p:cNvPr id="2" name="Straight Connector 1">
            <a:extLst>
              <a:ext uri="{FF2B5EF4-FFF2-40B4-BE49-F238E27FC236}">
                <a16:creationId xmlns:a16="http://schemas.microsoft.com/office/drawing/2014/main" id="{4CC0359E-D900-69DE-CE7A-1C2728031ACB}"/>
              </a:ext>
            </a:extLst>
          </p:cNvPr>
          <p:cNvCxnSpPr/>
          <p:nvPr/>
        </p:nvCxnSpPr>
        <p:spPr>
          <a:xfrm flipH="1">
            <a:off x="2019859" y="3246120"/>
            <a:ext cx="6972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603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418CF43-D02D-2AF4-3CED-6C3D0E4C2C1B}"/>
              </a:ext>
            </a:extLst>
          </p:cNvPr>
          <p:cNvSpPr txBox="1"/>
          <p:nvPr/>
        </p:nvSpPr>
        <p:spPr>
          <a:xfrm>
            <a:off x="2871057" y="160325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4" name="TextBox 13">
            <a:extLst>
              <a:ext uri="{FF2B5EF4-FFF2-40B4-BE49-F238E27FC236}">
                <a16:creationId xmlns:a16="http://schemas.microsoft.com/office/drawing/2014/main" id="{32A18E43-1CBD-91AD-EBFB-C29EECE0F009}"/>
              </a:ext>
            </a:extLst>
          </p:cNvPr>
          <p:cNvSpPr txBox="1"/>
          <p:nvPr/>
        </p:nvSpPr>
        <p:spPr>
          <a:xfrm>
            <a:off x="4059374" y="164853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CA8CEDE2-B511-4075-9243-B653084A9FA4}"/>
              </a:ext>
            </a:extLst>
          </p:cNvPr>
          <p:cNvSpPr txBox="1"/>
          <p:nvPr/>
        </p:nvSpPr>
        <p:spPr>
          <a:xfrm>
            <a:off x="5165387" y="3438204"/>
            <a:ext cx="1221905" cy="276999"/>
          </a:xfrm>
          <a:prstGeom prst="rect">
            <a:avLst/>
          </a:prstGeom>
          <a:noFill/>
        </p:spPr>
        <p:txBody>
          <a:bodyPr wrap="square" rtlCol="0">
            <a:spAutoFit/>
          </a:bodyPr>
          <a:lstStyle/>
          <a:p>
            <a:r>
              <a:rPr lang="en-US" sz="1200" dirty="0"/>
              <a:t>Core Layer</a:t>
            </a:r>
          </a:p>
        </p:txBody>
      </p:sp>
      <p:sp>
        <p:nvSpPr>
          <p:cNvPr id="29" name="TextBox 28">
            <a:extLst>
              <a:ext uri="{FF2B5EF4-FFF2-40B4-BE49-F238E27FC236}">
                <a16:creationId xmlns:a16="http://schemas.microsoft.com/office/drawing/2014/main" id="{613D59A3-EF57-5245-E388-B46BC1E12C71}"/>
              </a:ext>
            </a:extLst>
          </p:cNvPr>
          <p:cNvSpPr txBox="1"/>
          <p:nvPr/>
        </p:nvSpPr>
        <p:spPr>
          <a:xfrm>
            <a:off x="4779389" y="4016314"/>
            <a:ext cx="1588851" cy="276999"/>
          </a:xfrm>
          <a:prstGeom prst="rect">
            <a:avLst/>
          </a:prstGeom>
          <a:noFill/>
        </p:spPr>
        <p:txBody>
          <a:bodyPr wrap="square" rtlCol="0">
            <a:spAutoFit/>
          </a:bodyPr>
          <a:lstStyle/>
          <a:p>
            <a:r>
              <a:rPr lang="en-US" sz="1200" dirty="0"/>
              <a:t>Distribution Layer</a:t>
            </a:r>
          </a:p>
        </p:txBody>
      </p:sp>
      <p:sp>
        <p:nvSpPr>
          <p:cNvPr id="30" name="TextBox 29">
            <a:extLst>
              <a:ext uri="{FF2B5EF4-FFF2-40B4-BE49-F238E27FC236}">
                <a16:creationId xmlns:a16="http://schemas.microsoft.com/office/drawing/2014/main" id="{E268F3F8-3C4E-EBA4-7CA2-83E3DD838864}"/>
              </a:ext>
            </a:extLst>
          </p:cNvPr>
          <p:cNvSpPr txBox="1"/>
          <p:nvPr/>
        </p:nvSpPr>
        <p:spPr>
          <a:xfrm>
            <a:off x="5162455" y="4594424"/>
            <a:ext cx="1588851" cy="276999"/>
          </a:xfrm>
          <a:prstGeom prst="rect">
            <a:avLst/>
          </a:prstGeom>
          <a:noFill/>
        </p:spPr>
        <p:txBody>
          <a:bodyPr wrap="square" rtlCol="0">
            <a:spAutoFit/>
          </a:bodyPr>
          <a:lstStyle/>
          <a:p>
            <a:r>
              <a:rPr lang="en-US" sz="1200" dirty="0"/>
              <a:t>Access Layer</a:t>
            </a:r>
          </a:p>
        </p:txBody>
      </p:sp>
      <p:sp>
        <p:nvSpPr>
          <p:cNvPr id="31" name="TextBox 30">
            <a:extLst>
              <a:ext uri="{FF2B5EF4-FFF2-40B4-BE49-F238E27FC236}">
                <a16:creationId xmlns:a16="http://schemas.microsoft.com/office/drawing/2014/main" id="{E16A0A1C-E335-2FD0-A724-0107EAB98E3F}"/>
              </a:ext>
            </a:extLst>
          </p:cNvPr>
          <p:cNvSpPr txBox="1"/>
          <p:nvPr/>
        </p:nvSpPr>
        <p:spPr>
          <a:xfrm>
            <a:off x="3220334" y="3464351"/>
            <a:ext cx="1403660" cy="253916"/>
          </a:xfrm>
          <a:prstGeom prst="rect">
            <a:avLst/>
          </a:prstGeom>
          <a:noFill/>
        </p:spPr>
        <p:txBody>
          <a:bodyPr wrap="square" rtlCol="0">
            <a:spAutoFit/>
          </a:bodyPr>
          <a:lstStyle/>
          <a:p>
            <a:r>
              <a:rPr lang="en-US" sz="1050" dirty="0"/>
              <a:t>Multi Layer Switch</a:t>
            </a:r>
          </a:p>
        </p:txBody>
      </p:sp>
      <p:sp>
        <p:nvSpPr>
          <p:cNvPr id="32" name="TextBox 31">
            <a:extLst>
              <a:ext uri="{FF2B5EF4-FFF2-40B4-BE49-F238E27FC236}">
                <a16:creationId xmlns:a16="http://schemas.microsoft.com/office/drawing/2014/main" id="{EE3892D6-C117-62F8-912D-107564755054}"/>
              </a:ext>
            </a:extLst>
          </p:cNvPr>
          <p:cNvSpPr txBox="1"/>
          <p:nvPr/>
        </p:nvSpPr>
        <p:spPr>
          <a:xfrm>
            <a:off x="3239973" y="4030590"/>
            <a:ext cx="1403660" cy="253916"/>
          </a:xfrm>
          <a:prstGeom prst="rect">
            <a:avLst/>
          </a:prstGeom>
          <a:noFill/>
        </p:spPr>
        <p:txBody>
          <a:bodyPr wrap="square" rtlCol="0">
            <a:spAutoFit/>
          </a:bodyPr>
          <a:lstStyle/>
          <a:p>
            <a:r>
              <a:rPr lang="en-US" sz="1050" dirty="0"/>
              <a:t>Multi Layer Switch</a:t>
            </a:r>
          </a:p>
        </p:txBody>
      </p:sp>
      <p:sp>
        <p:nvSpPr>
          <p:cNvPr id="33" name="TextBox 32">
            <a:extLst>
              <a:ext uri="{FF2B5EF4-FFF2-40B4-BE49-F238E27FC236}">
                <a16:creationId xmlns:a16="http://schemas.microsoft.com/office/drawing/2014/main" id="{FB273BD4-11A4-0476-992A-49D576069800}"/>
              </a:ext>
            </a:extLst>
          </p:cNvPr>
          <p:cNvSpPr txBox="1"/>
          <p:nvPr/>
        </p:nvSpPr>
        <p:spPr>
          <a:xfrm>
            <a:off x="3466273" y="4631349"/>
            <a:ext cx="1588851" cy="276999"/>
          </a:xfrm>
          <a:prstGeom prst="rect">
            <a:avLst/>
          </a:prstGeom>
          <a:noFill/>
        </p:spPr>
        <p:txBody>
          <a:bodyPr wrap="square" rtlCol="0">
            <a:spAutoFit/>
          </a:bodyPr>
          <a:lstStyle/>
          <a:p>
            <a:r>
              <a:rPr lang="en-US" sz="1200" dirty="0"/>
              <a:t>Switch</a:t>
            </a:r>
          </a:p>
        </p:txBody>
      </p:sp>
      <p:sp>
        <p:nvSpPr>
          <p:cNvPr id="34" name="TextBox 33">
            <a:extLst>
              <a:ext uri="{FF2B5EF4-FFF2-40B4-BE49-F238E27FC236}">
                <a16:creationId xmlns:a16="http://schemas.microsoft.com/office/drawing/2014/main" id="{DF5F74F9-7016-1767-8A01-ECEAAC40E4C7}"/>
              </a:ext>
            </a:extLst>
          </p:cNvPr>
          <p:cNvSpPr txBox="1"/>
          <p:nvPr/>
        </p:nvSpPr>
        <p:spPr>
          <a:xfrm>
            <a:off x="3466273" y="2214777"/>
            <a:ext cx="1193857" cy="276999"/>
          </a:xfrm>
          <a:prstGeom prst="rect">
            <a:avLst/>
          </a:prstGeom>
          <a:noFill/>
        </p:spPr>
        <p:txBody>
          <a:bodyPr wrap="square" rtlCol="0">
            <a:spAutoFit/>
          </a:bodyPr>
          <a:lstStyle/>
          <a:p>
            <a:r>
              <a:rPr lang="en-US" sz="1200" dirty="0"/>
              <a:t>Router</a:t>
            </a:r>
          </a:p>
        </p:txBody>
      </p:sp>
      <p:sp>
        <p:nvSpPr>
          <p:cNvPr id="35" name="TextBox 34">
            <a:extLst>
              <a:ext uri="{FF2B5EF4-FFF2-40B4-BE49-F238E27FC236}">
                <a16:creationId xmlns:a16="http://schemas.microsoft.com/office/drawing/2014/main" id="{4BA595C7-B9F0-D597-8401-7EE9C33AB6C2}"/>
              </a:ext>
            </a:extLst>
          </p:cNvPr>
          <p:cNvSpPr txBox="1"/>
          <p:nvPr/>
        </p:nvSpPr>
        <p:spPr>
          <a:xfrm>
            <a:off x="5175115" y="49982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6" name="TextBox 35">
            <a:extLst>
              <a:ext uri="{FF2B5EF4-FFF2-40B4-BE49-F238E27FC236}">
                <a16:creationId xmlns:a16="http://schemas.microsoft.com/office/drawing/2014/main" id="{FD8A09F7-5C45-B3F8-FB50-21A16A33CCB4}"/>
              </a:ext>
            </a:extLst>
          </p:cNvPr>
          <p:cNvSpPr txBox="1"/>
          <p:nvPr/>
        </p:nvSpPr>
        <p:spPr>
          <a:xfrm>
            <a:off x="2019859" y="33543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7" name="TextBox 36">
            <a:extLst>
              <a:ext uri="{FF2B5EF4-FFF2-40B4-BE49-F238E27FC236}">
                <a16:creationId xmlns:a16="http://schemas.microsoft.com/office/drawing/2014/main" id="{304EF997-F389-7415-B7D1-C915ED0813EA}"/>
              </a:ext>
            </a:extLst>
          </p:cNvPr>
          <p:cNvSpPr txBox="1"/>
          <p:nvPr/>
        </p:nvSpPr>
        <p:spPr>
          <a:xfrm>
            <a:off x="2073389" y="50654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8" name="TextBox 37">
            <a:extLst>
              <a:ext uri="{FF2B5EF4-FFF2-40B4-BE49-F238E27FC236}">
                <a16:creationId xmlns:a16="http://schemas.microsoft.com/office/drawing/2014/main" id="{27600DC5-9B69-1059-B903-FB7343BEA5F7}"/>
              </a:ext>
            </a:extLst>
          </p:cNvPr>
          <p:cNvSpPr txBox="1"/>
          <p:nvPr/>
        </p:nvSpPr>
        <p:spPr>
          <a:xfrm>
            <a:off x="4549103" y="196850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 name="TextBox 2">
            <a:extLst>
              <a:ext uri="{FF2B5EF4-FFF2-40B4-BE49-F238E27FC236}">
                <a16:creationId xmlns:a16="http://schemas.microsoft.com/office/drawing/2014/main" id="{C2DED643-46AA-7D1F-2384-A63563574C7D}"/>
              </a:ext>
            </a:extLst>
          </p:cNvPr>
          <p:cNvSpPr txBox="1"/>
          <p:nvPr/>
        </p:nvSpPr>
        <p:spPr>
          <a:xfrm>
            <a:off x="129719" y="177003"/>
            <a:ext cx="2905311"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E </a:t>
            </a:r>
            <a:endParaRPr lang="en-US" sz="2400" u="sng" dirty="0">
              <a:solidFill>
                <a:schemeClr val="bg1"/>
              </a:solidFill>
            </a:endParaRPr>
          </a:p>
        </p:txBody>
      </p:sp>
      <p:pic>
        <p:nvPicPr>
          <p:cNvPr id="4" name="Picture 3" descr="A diagram of a computer network">
            <a:extLst>
              <a:ext uri="{FF2B5EF4-FFF2-40B4-BE49-F238E27FC236}">
                <a16:creationId xmlns:a16="http://schemas.microsoft.com/office/drawing/2014/main" id="{47BF6373-292D-D069-10CA-0EA44BD8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937" y="676405"/>
            <a:ext cx="7551754" cy="5829808"/>
          </a:xfrm>
          <a:prstGeom prst="rect">
            <a:avLst/>
          </a:prstGeom>
        </p:spPr>
      </p:pic>
      <p:cxnSp>
        <p:nvCxnSpPr>
          <p:cNvPr id="18" name="Connector: Elbow 17">
            <a:extLst>
              <a:ext uri="{FF2B5EF4-FFF2-40B4-BE49-F238E27FC236}">
                <a16:creationId xmlns:a16="http://schemas.microsoft.com/office/drawing/2014/main" id="{5E4878C2-FA95-C618-4737-A7746CF1BD43}"/>
              </a:ext>
            </a:extLst>
          </p:cNvPr>
          <p:cNvCxnSpPr>
            <a:cxnSpLocks/>
          </p:cNvCxnSpPr>
          <p:nvPr/>
        </p:nvCxnSpPr>
        <p:spPr>
          <a:xfrm>
            <a:off x="3968885" y="4293313"/>
            <a:ext cx="3618689" cy="1280636"/>
          </a:xfrm>
          <a:prstGeom prst="bentConnector3">
            <a:avLst>
              <a:gd name="adj1" fmla="val 92473"/>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15717ED0-F434-5ED7-4CFD-BC14A212B90F}"/>
              </a:ext>
            </a:extLst>
          </p:cNvPr>
          <p:cNvCxnSpPr/>
          <p:nvPr/>
        </p:nvCxnSpPr>
        <p:spPr>
          <a:xfrm flipH="1">
            <a:off x="1906875" y="3438204"/>
            <a:ext cx="6972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30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ack background with blue lines&#10;&#10;Description automatically generated">
            <a:extLst>
              <a:ext uri="{FF2B5EF4-FFF2-40B4-BE49-F238E27FC236}">
                <a16:creationId xmlns:a16="http://schemas.microsoft.com/office/drawing/2014/main" id="{21C93A60-D651-7D08-35A7-4687629DB1BB}"/>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27780F2D-4829-9416-EEAF-867A676555E0}"/>
              </a:ext>
            </a:extLst>
          </p:cNvPr>
          <p:cNvSpPr txBox="1"/>
          <p:nvPr/>
        </p:nvSpPr>
        <p:spPr>
          <a:xfrm>
            <a:off x="903515" y="3105834"/>
            <a:ext cx="8882742" cy="646331"/>
          </a:xfrm>
          <a:prstGeom prst="rect">
            <a:avLst/>
          </a:prstGeom>
          <a:noFill/>
        </p:spPr>
        <p:txBody>
          <a:bodyPr wrap="square" rtlCol="0">
            <a:spAutoFit/>
          </a:bodyPr>
          <a:lstStyle/>
          <a:p>
            <a:r>
              <a:rPr lang="en-US" sz="3600">
                <a:solidFill>
                  <a:schemeClr val="bg1"/>
                </a:solidFill>
                <a:latin typeface="Algerian" panose="04020705040A02060702" pitchFamily="82" charset="0"/>
              </a:rPr>
              <a:t>appropriate devices for the design</a:t>
            </a:r>
            <a:endParaRPr lang="en-US" sz="3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86664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ack background with blue lines&#10;&#10;Description automatically generated">
            <a:extLst>
              <a:ext uri="{FF2B5EF4-FFF2-40B4-BE49-F238E27FC236}">
                <a16:creationId xmlns:a16="http://schemas.microsoft.com/office/drawing/2014/main" id="{34D1C3D5-959C-DF5B-242E-95A466B67C08}"/>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1504" y="1282"/>
            <a:ext cx="12191980" cy="6856718"/>
          </a:xfrm>
          <a:prstGeom prst="rect">
            <a:avLst/>
          </a:prstGeom>
        </p:spPr>
      </p:pic>
      <p:sp>
        <p:nvSpPr>
          <p:cNvPr id="4" name="TextBox 3">
            <a:extLst>
              <a:ext uri="{FF2B5EF4-FFF2-40B4-BE49-F238E27FC236}">
                <a16:creationId xmlns:a16="http://schemas.microsoft.com/office/drawing/2014/main" id="{460D538A-9D66-763B-C7DC-E5DC9362AAFC}"/>
              </a:ext>
            </a:extLst>
          </p:cNvPr>
          <p:cNvSpPr txBox="1"/>
          <p:nvPr/>
        </p:nvSpPr>
        <p:spPr>
          <a:xfrm>
            <a:off x="370116" y="218625"/>
            <a:ext cx="5029200" cy="523220"/>
          </a:xfrm>
          <a:prstGeom prst="rect">
            <a:avLst/>
          </a:prstGeom>
          <a:noFill/>
        </p:spPr>
        <p:txBody>
          <a:bodyPr wrap="square" rtlCol="0">
            <a:spAutoFit/>
          </a:bodyPr>
          <a:lstStyle/>
          <a:p>
            <a:r>
              <a:rPr lang="en-US" sz="2800" dirty="0" err="1">
                <a:solidFill>
                  <a:srgbClr val="00B0F0"/>
                </a:solidFill>
                <a:latin typeface="Algerian" panose="04020705040A02060702" pitchFamily="82" charset="0"/>
              </a:rPr>
              <a:t>asr</a:t>
            </a:r>
            <a:r>
              <a:rPr lang="en-US" sz="2800" dirty="0">
                <a:solidFill>
                  <a:srgbClr val="00B0F0"/>
                </a:solidFill>
                <a:latin typeface="Algerian" panose="04020705040A02060702" pitchFamily="82" charset="0"/>
              </a:rPr>
              <a:t> 1001- HX Router</a:t>
            </a:r>
          </a:p>
        </p:txBody>
      </p:sp>
      <p:pic>
        <p:nvPicPr>
          <p:cNvPr id="6" name="Picture 5" descr="A back side of a grey electronic device&#10;&#10;Description automatically generated">
            <a:extLst>
              <a:ext uri="{FF2B5EF4-FFF2-40B4-BE49-F238E27FC236}">
                <a16:creationId xmlns:a16="http://schemas.microsoft.com/office/drawing/2014/main" id="{C7561634-F10D-CE14-FBD1-B1F0EFCC3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30" y="-667661"/>
            <a:ext cx="6763206" cy="5417710"/>
          </a:xfrm>
          <a:prstGeom prst="rect">
            <a:avLst/>
          </a:prstGeom>
        </p:spPr>
      </p:pic>
      <p:sp>
        <p:nvSpPr>
          <p:cNvPr id="7" name="TextBox 6">
            <a:extLst>
              <a:ext uri="{FF2B5EF4-FFF2-40B4-BE49-F238E27FC236}">
                <a16:creationId xmlns:a16="http://schemas.microsoft.com/office/drawing/2014/main" id="{7DF7D40F-CAD0-3429-061E-F279271B2638}"/>
              </a:ext>
            </a:extLst>
          </p:cNvPr>
          <p:cNvSpPr txBox="1"/>
          <p:nvPr/>
        </p:nvSpPr>
        <p:spPr>
          <a:xfrm>
            <a:off x="7133322" y="1683653"/>
            <a:ext cx="4830938" cy="461665"/>
          </a:xfrm>
          <a:prstGeom prst="rect">
            <a:avLst/>
          </a:prstGeom>
          <a:noFill/>
        </p:spPr>
        <p:txBody>
          <a:bodyPr wrap="none" rtlCol="0">
            <a:spAutoFit/>
          </a:bodyPr>
          <a:lstStyle/>
          <a:p>
            <a:pPr marL="285750" indent="-285750">
              <a:buFont typeface="Wingdings" panose="05000000000000000000" pitchFamily="2" charset="2"/>
              <a:buChar char="q"/>
            </a:pPr>
            <a:r>
              <a:rPr lang="en-US" sz="2400" dirty="0">
                <a:solidFill>
                  <a:schemeClr val="bg1"/>
                </a:solidFill>
              </a:rPr>
              <a:t>High system bandwidth-60-Gbps</a:t>
            </a:r>
          </a:p>
        </p:txBody>
      </p:sp>
      <p:sp>
        <p:nvSpPr>
          <p:cNvPr id="9" name="TextBox 8">
            <a:extLst>
              <a:ext uri="{FF2B5EF4-FFF2-40B4-BE49-F238E27FC236}">
                <a16:creationId xmlns:a16="http://schemas.microsoft.com/office/drawing/2014/main" id="{99832FEC-3A5B-ECEF-F71E-900393FC06F0}"/>
              </a:ext>
            </a:extLst>
          </p:cNvPr>
          <p:cNvSpPr txBox="1"/>
          <p:nvPr/>
        </p:nvSpPr>
        <p:spPr>
          <a:xfrm>
            <a:off x="187979" y="2799836"/>
            <a:ext cx="10210800" cy="433965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a:solidFill>
                  <a:schemeClr val="bg1"/>
                </a:solidFill>
              </a:rPr>
              <a:t>Port configuration –Allow for flexible connectivity options within your network</a:t>
            </a:r>
          </a:p>
          <a:p>
            <a:pPr marL="285750" indent="-285750">
              <a:lnSpc>
                <a:spcPct val="150000"/>
              </a:lnSpc>
              <a:buFont typeface="Wingdings" panose="05000000000000000000" pitchFamily="2" charset="2"/>
              <a:buChar char="q"/>
            </a:pPr>
            <a:r>
              <a:rPr lang="en-US" sz="2400" dirty="0">
                <a:solidFill>
                  <a:schemeClr val="bg1"/>
                </a:solidFill>
              </a:rPr>
              <a:t>On demand crypto capability (Speed up to 29 Gbps)</a:t>
            </a:r>
          </a:p>
          <a:p>
            <a:pPr marL="285750" indent="-285750">
              <a:lnSpc>
                <a:spcPct val="150000"/>
              </a:lnSpc>
              <a:buFont typeface="Wingdings" panose="05000000000000000000" pitchFamily="2" charset="2"/>
              <a:buChar char="q"/>
            </a:pPr>
            <a:r>
              <a:rPr lang="en-US" sz="2400" dirty="0">
                <a:solidFill>
                  <a:schemeClr val="bg1"/>
                </a:solidFill>
              </a:rPr>
              <a:t>Wan aggregation</a:t>
            </a:r>
          </a:p>
          <a:p>
            <a:pPr marL="285750" indent="-285750">
              <a:lnSpc>
                <a:spcPct val="150000"/>
              </a:lnSpc>
              <a:buFont typeface="Wingdings" panose="05000000000000000000" pitchFamily="2" charset="2"/>
              <a:buChar char="q"/>
            </a:pPr>
            <a:r>
              <a:rPr lang="en-US" sz="2400" dirty="0">
                <a:solidFill>
                  <a:schemeClr val="bg1"/>
                </a:solidFill>
              </a:rPr>
              <a:t>Data center interconnect</a:t>
            </a:r>
          </a:p>
          <a:p>
            <a:pPr marL="285750" indent="-285750">
              <a:lnSpc>
                <a:spcPct val="150000"/>
              </a:lnSpc>
              <a:buFont typeface="Wingdings" panose="05000000000000000000" pitchFamily="2" charset="2"/>
              <a:buChar char="q"/>
            </a:pPr>
            <a:r>
              <a:rPr lang="en-US" sz="2400" dirty="0">
                <a:solidFill>
                  <a:schemeClr val="bg1"/>
                </a:solidFill>
              </a:rPr>
              <a:t>Intelligent WAN (IWAN)</a:t>
            </a:r>
          </a:p>
          <a:p>
            <a:pPr marL="285750" indent="-285750">
              <a:lnSpc>
                <a:spcPct val="150000"/>
              </a:lnSpc>
              <a:buFont typeface="Wingdings" panose="05000000000000000000" pitchFamily="2" charset="2"/>
              <a:buChar char="q"/>
            </a:pPr>
            <a:r>
              <a:rPr lang="en-US" sz="2400" dirty="0">
                <a:solidFill>
                  <a:schemeClr val="bg1"/>
                </a:solidFill>
              </a:rPr>
              <a:t>Internet Edge</a:t>
            </a:r>
          </a:p>
          <a:p>
            <a:pPr marL="285750" indent="-285750">
              <a:buFont typeface="Wingdings" panose="05000000000000000000" pitchFamily="2" charset="2"/>
              <a:buChar char="q"/>
            </a:pPr>
            <a:endParaRPr lang="en-US" sz="2400" dirty="0">
              <a:solidFill>
                <a:schemeClr val="bg1"/>
              </a:solidFill>
            </a:endParaRPr>
          </a:p>
        </p:txBody>
      </p:sp>
      <p:pic>
        <p:nvPicPr>
          <p:cNvPr id="5" name="Picture 4" descr="A cartoon of a robot&#10;&#10;Description automatically generated">
            <a:extLst>
              <a:ext uri="{FF2B5EF4-FFF2-40B4-BE49-F238E27FC236}">
                <a16:creationId xmlns:a16="http://schemas.microsoft.com/office/drawing/2014/main" id="{8DCD866B-FFF5-CB90-39D7-D41CB3B91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7168" y="4948939"/>
            <a:ext cx="1206853" cy="1872612"/>
          </a:xfrm>
          <a:prstGeom prst="rect">
            <a:avLst/>
          </a:prstGeom>
        </p:spPr>
      </p:pic>
    </p:spTree>
    <p:extLst>
      <p:ext uri="{BB962C8B-B14F-4D97-AF65-F5344CB8AC3E}">
        <p14:creationId xmlns:p14="http://schemas.microsoft.com/office/powerpoint/2010/main" val="169928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
            <a:extLst>
              <a:ext uri="{FF2B5EF4-FFF2-40B4-BE49-F238E27FC236}">
                <a16:creationId xmlns:a16="http://schemas.microsoft.com/office/drawing/2014/main" id="{7BCB130B-769C-185F-8E85-37B1C98433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1504" y="-857"/>
            <a:ext cx="12193504" cy="6857575"/>
          </a:xfrm>
          <a:prstGeom prst="rect">
            <a:avLst/>
          </a:prstGeom>
        </p:spPr>
      </p:pic>
      <p:sp>
        <p:nvSpPr>
          <p:cNvPr id="8" name="TextBox 7">
            <a:extLst>
              <a:ext uri="{FF2B5EF4-FFF2-40B4-BE49-F238E27FC236}">
                <a16:creationId xmlns:a16="http://schemas.microsoft.com/office/drawing/2014/main" id="{F364EF6E-E666-F738-ED02-29F3665EF869}"/>
              </a:ext>
            </a:extLst>
          </p:cNvPr>
          <p:cNvSpPr txBox="1"/>
          <p:nvPr/>
        </p:nvSpPr>
        <p:spPr>
          <a:xfrm>
            <a:off x="380999" y="500742"/>
            <a:ext cx="6455230" cy="1384995"/>
          </a:xfrm>
          <a:prstGeom prst="rect">
            <a:avLst/>
          </a:prstGeom>
          <a:noFill/>
        </p:spPr>
        <p:txBody>
          <a:bodyPr wrap="square" rtlCol="0">
            <a:spAutoFit/>
          </a:bodyPr>
          <a:lstStyle/>
          <a:p>
            <a:r>
              <a:rPr lang="en-US" sz="2800" dirty="0">
                <a:solidFill>
                  <a:srgbClr val="00B0F0"/>
                </a:solidFill>
                <a:latin typeface="Algerian" panose="04020705040A02060702" pitchFamily="82" charset="0"/>
              </a:rPr>
              <a:t>Cisco Catalyst 2960 – l   switch (REGULAR)</a:t>
            </a:r>
          </a:p>
          <a:p>
            <a:endParaRPr lang="en-US" sz="2800" dirty="0">
              <a:solidFill>
                <a:srgbClr val="00B0F0"/>
              </a:solidFill>
              <a:latin typeface="Algerian" panose="04020705040A02060702" pitchFamily="82" charset="0"/>
            </a:endParaRPr>
          </a:p>
        </p:txBody>
      </p:sp>
      <p:pic>
        <p:nvPicPr>
          <p:cNvPr id="11" name="Picture 10" descr="A close-up of a device&#10;&#10;Description automatically generated">
            <a:extLst>
              <a:ext uri="{FF2B5EF4-FFF2-40B4-BE49-F238E27FC236}">
                <a16:creationId xmlns:a16="http://schemas.microsoft.com/office/drawing/2014/main" id="{C379F6BE-3031-2CE6-CE61-4B0B46D30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48" y="1612883"/>
            <a:ext cx="5279571" cy="2096196"/>
          </a:xfrm>
          <a:prstGeom prst="rect">
            <a:avLst/>
          </a:prstGeom>
        </p:spPr>
      </p:pic>
      <p:sp>
        <p:nvSpPr>
          <p:cNvPr id="12" name="TextBox 11">
            <a:extLst>
              <a:ext uri="{FF2B5EF4-FFF2-40B4-BE49-F238E27FC236}">
                <a16:creationId xmlns:a16="http://schemas.microsoft.com/office/drawing/2014/main" id="{ED69E9BA-468D-B736-8584-8A8F2E1361F3}"/>
              </a:ext>
            </a:extLst>
          </p:cNvPr>
          <p:cNvSpPr txBox="1"/>
          <p:nvPr/>
        </p:nvSpPr>
        <p:spPr>
          <a:xfrm>
            <a:off x="631372" y="3709507"/>
            <a:ext cx="11125199" cy="207037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Port Configuration – 24 GB ethernet ports with line rate forwarding performance</a:t>
            </a:r>
          </a:p>
          <a:p>
            <a:pPr marL="342900" indent="-342900">
              <a:lnSpc>
                <a:spcPct val="150000"/>
              </a:lnSpc>
              <a:buFont typeface="Wingdings" panose="05000000000000000000" pitchFamily="2" charset="2"/>
              <a:buChar char="q"/>
            </a:pPr>
            <a:r>
              <a:rPr lang="en-US" sz="2400" dirty="0">
                <a:solidFill>
                  <a:schemeClr val="bg1"/>
                </a:solidFill>
              </a:rPr>
              <a:t>Uplink flexibility</a:t>
            </a:r>
          </a:p>
          <a:p>
            <a:pPr marL="342900" indent="-342900">
              <a:lnSpc>
                <a:spcPct val="150000"/>
              </a:lnSpc>
              <a:buFont typeface="Wingdings" panose="05000000000000000000" pitchFamily="2" charset="2"/>
              <a:buChar char="q"/>
            </a:pPr>
            <a:r>
              <a:rPr lang="en-US" sz="2400" dirty="0">
                <a:solidFill>
                  <a:schemeClr val="bg1"/>
                </a:solidFill>
              </a:rPr>
              <a:t>POE + Support – from 120W – 370W</a:t>
            </a:r>
          </a:p>
          <a:p>
            <a:pPr marL="342900" indent="-342900">
              <a:lnSpc>
                <a:spcPct val="150000"/>
              </a:lnSpc>
              <a:buFont typeface="Wingdings" panose="05000000000000000000" pitchFamily="2" charset="2"/>
              <a:buChar char="q"/>
            </a:pPr>
            <a:r>
              <a:rPr lang="en-US" sz="2400" dirty="0">
                <a:solidFill>
                  <a:schemeClr val="bg1"/>
                </a:solidFill>
              </a:rPr>
              <a:t>Dual purpose uplinks</a:t>
            </a:r>
          </a:p>
        </p:txBody>
      </p:sp>
      <p:pic>
        <p:nvPicPr>
          <p:cNvPr id="48" name="Picture 47" descr="A white robot with blue eyes&#10;&#10;Description automatically generated">
            <a:extLst>
              <a:ext uri="{FF2B5EF4-FFF2-40B4-BE49-F238E27FC236}">
                <a16:creationId xmlns:a16="http://schemas.microsoft.com/office/drawing/2014/main" id="{543EEB1B-E309-EE0D-6F7D-6B9DB93F4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969828" y="624109"/>
            <a:ext cx="2279626" cy="2173513"/>
          </a:xfrm>
          <a:prstGeom prst="rect">
            <a:avLst/>
          </a:prstGeom>
        </p:spPr>
      </p:pic>
    </p:spTree>
    <p:extLst>
      <p:ext uri="{BB962C8B-B14F-4D97-AF65-F5344CB8AC3E}">
        <p14:creationId xmlns:p14="http://schemas.microsoft.com/office/powerpoint/2010/main" val="403846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ack background with blue lines">
            <a:extLst>
              <a:ext uri="{FF2B5EF4-FFF2-40B4-BE49-F238E27FC236}">
                <a16:creationId xmlns:a16="http://schemas.microsoft.com/office/drawing/2014/main" id="{9E8B8DB3-A02F-4145-E645-E22237B33A9B}"/>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1505" y="0"/>
            <a:ext cx="12191980" cy="6856718"/>
          </a:xfrm>
          <a:prstGeom prst="rect">
            <a:avLst/>
          </a:prstGeom>
        </p:spPr>
      </p:pic>
      <p:pic>
        <p:nvPicPr>
          <p:cNvPr id="5" name="Picture 4" descr="A black electronic device with white text&#10;&#10;Description automatically generated">
            <a:extLst>
              <a:ext uri="{FF2B5EF4-FFF2-40B4-BE49-F238E27FC236}">
                <a16:creationId xmlns:a16="http://schemas.microsoft.com/office/drawing/2014/main" id="{D850012F-AC9A-6708-180A-A74D256A2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90" y="1163901"/>
            <a:ext cx="5289843" cy="1989156"/>
          </a:xfrm>
          <a:prstGeom prst="rect">
            <a:avLst/>
          </a:prstGeom>
        </p:spPr>
      </p:pic>
      <p:sp>
        <p:nvSpPr>
          <p:cNvPr id="6" name="TextBox 5">
            <a:extLst>
              <a:ext uri="{FF2B5EF4-FFF2-40B4-BE49-F238E27FC236}">
                <a16:creationId xmlns:a16="http://schemas.microsoft.com/office/drawing/2014/main" id="{94CC01B9-5152-3A14-FCE7-3334032FE3AA}"/>
              </a:ext>
            </a:extLst>
          </p:cNvPr>
          <p:cNvSpPr txBox="1"/>
          <p:nvPr/>
        </p:nvSpPr>
        <p:spPr>
          <a:xfrm>
            <a:off x="827313" y="566059"/>
            <a:ext cx="6161316" cy="523220"/>
          </a:xfrm>
          <a:prstGeom prst="rect">
            <a:avLst/>
          </a:prstGeom>
          <a:noFill/>
        </p:spPr>
        <p:txBody>
          <a:bodyPr wrap="square" rtlCol="0">
            <a:spAutoFit/>
          </a:bodyPr>
          <a:lstStyle/>
          <a:p>
            <a:r>
              <a:rPr lang="en-US" sz="2800" dirty="0">
                <a:solidFill>
                  <a:srgbClr val="00B0F0"/>
                </a:solidFill>
                <a:latin typeface="Algerian" panose="04020705040A02060702" pitchFamily="82" charset="0"/>
              </a:rPr>
              <a:t>CISCO ASA 5506-X (Fire Wall)</a:t>
            </a:r>
          </a:p>
        </p:txBody>
      </p:sp>
      <p:sp>
        <p:nvSpPr>
          <p:cNvPr id="10" name="TextBox 9">
            <a:extLst>
              <a:ext uri="{FF2B5EF4-FFF2-40B4-BE49-F238E27FC236}">
                <a16:creationId xmlns:a16="http://schemas.microsoft.com/office/drawing/2014/main" id="{D795ECDA-127D-75F9-EF24-A87EA1AAF238}"/>
              </a:ext>
            </a:extLst>
          </p:cNvPr>
          <p:cNvSpPr txBox="1"/>
          <p:nvPr/>
        </p:nvSpPr>
        <p:spPr>
          <a:xfrm>
            <a:off x="5867397" y="1939359"/>
            <a:ext cx="5061859" cy="461665"/>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chemeClr val="bg1"/>
                </a:solidFill>
              </a:rPr>
              <a:t>High throughput and scalability</a:t>
            </a:r>
          </a:p>
        </p:txBody>
      </p:sp>
      <p:sp>
        <p:nvSpPr>
          <p:cNvPr id="11" name="TextBox 10">
            <a:extLst>
              <a:ext uri="{FF2B5EF4-FFF2-40B4-BE49-F238E27FC236}">
                <a16:creationId xmlns:a16="http://schemas.microsoft.com/office/drawing/2014/main" id="{DB3D5E89-C45D-200A-04A3-2531ABF9D537}"/>
              </a:ext>
            </a:extLst>
          </p:cNvPr>
          <p:cNvSpPr txBox="1"/>
          <p:nvPr/>
        </p:nvSpPr>
        <p:spPr>
          <a:xfrm>
            <a:off x="720742" y="3302432"/>
            <a:ext cx="8958943"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chemeClr val="bg1"/>
                </a:solidFill>
              </a:rPr>
              <a:t>Provides next generation firewall services</a:t>
            </a:r>
          </a:p>
          <a:p>
            <a:r>
              <a:rPr lang="en-US" sz="2400" dirty="0">
                <a:solidFill>
                  <a:schemeClr val="bg1"/>
                </a:solidFill>
              </a:rPr>
              <a:t>    ( Ex – AVC, WSE, IPS, VPN &amp; remote access)</a:t>
            </a:r>
          </a:p>
        </p:txBody>
      </p:sp>
      <p:sp>
        <p:nvSpPr>
          <p:cNvPr id="12" name="TextBox 11">
            <a:extLst>
              <a:ext uri="{FF2B5EF4-FFF2-40B4-BE49-F238E27FC236}">
                <a16:creationId xmlns:a16="http://schemas.microsoft.com/office/drawing/2014/main" id="{D595050C-939D-168F-17A8-A59F9CF99340}"/>
              </a:ext>
            </a:extLst>
          </p:cNvPr>
          <p:cNvSpPr txBox="1"/>
          <p:nvPr/>
        </p:nvSpPr>
        <p:spPr>
          <a:xfrm>
            <a:off x="615041" y="4506346"/>
            <a:ext cx="9799799" cy="1200329"/>
          </a:xfrm>
          <a:prstGeom prst="rect">
            <a:avLst/>
          </a:prstGeom>
          <a:noFill/>
        </p:spPr>
        <p:txBody>
          <a:bodyPr wrap="square" rtlCol="0">
            <a:spAutoFit/>
          </a:bodyPr>
          <a:lstStyle/>
          <a:p>
            <a:pPr marL="285750" indent="-285750">
              <a:buFont typeface="Wingdings" panose="05000000000000000000" pitchFamily="2" charset="2"/>
              <a:buChar char="q"/>
            </a:pPr>
            <a:r>
              <a:rPr lang="en-US" sz="2400" dirty="0">
                <a:solidFill>
                  <a:schemeClr val="bg1"/>
                </a:solidFill>
              </a:rPr>
              <a:t>Firewall is a network security device that acts as a barrier              between your internal network and the external world </a:t>
            </a:r>
            <a:r>
              <a:rPr lang="en-US" dirty="0">
                <a:solidFill>
                  <a:schemeClr val="bg1"/>
                </a:solidFill>
              </a:rPr>
              <a:t>.</a:t>
            </a:r>
          </a:p>
          <a:p>
            <a:r>
              <a:rPr lang="en-US" dirty="0">
                <a:solidFill>
                  <a:schemeClr val="bg1"/>
                </a:solidFill>
              </a:rPr>
              <a:t>      (</a:t>
            </a:r>
            <a:r>
              <a:rPr lang="en-US" sz="2400" dirty="0">
                <a:solidFill>
                  <a:schemeClr val="bg1"/>
                </a:solidFill>
              </a:rPr>
              <a:t>Primary purpose </a:t>
            </a:r>
            <a:r>
              <a:rPr lang="en-US" dirty="0">
                <a:solidFill>
                  <a:schemeClr val="bg1"/>
                </a:solidFill>
                <a:sym typeface="Wingdings" panose="05000000000000000000" pitchFamily="2" charset="2"/>
              </a:rPr>
              <a:t></a:t>
            </a:r>
            <a:r>
              <a:rPr lang="en-US" sz="2400" dirty="0">
                <a:solidFill>
                  <a:schemeClr val="bg1"/>
                </a:solidFill>
                <a:sym typeface="Wingdings" panose="05000000000000000000" pitchFamily="2" charset="2"/>
              </a:rPr>
              <a:t>Control and Filter Network traffic)</a:t>
            </a:r>
            <a:endParaRPr lang="en-US" sz="2400" dirty="0">
              <a:solidFill>
                <a:schemeClr val="bg1"/>
              </a:solidFill>
            </a:endParaRPr>
          </a:p>
        </p:txBody>
      </p:sp>
      <p:pic>
        <p:nvPicPr>
          <p:cNvPr id="14" name="Picture 13" descr="A blue and silver shield with a keyhole&#10;&#10;Description automatically generated">
            <a:extLst>
              <a:ext uri="{FF2B5EF4-FFF2-40B4-BE49-F238E27FC236}">
                <a16:creationId xmlns:a16="http://schemas.microsoft.com/office/drawing/2014/main" id="{A578F0BB-6347-34BB-9EDF-1812ADD8A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5061" y="3058886"/>
            <a:ext cx="3085858" cy="3301150"/>
          </a:xfrm>
          <a:prstGeom prst="rect">
            <a:avLst/>
          </a:prstGeom>
        </p:spPr>
      </p:pic>
    </p:spTree>
    <p:extLst>
      <p:ext uri="{BB962C8B-B14F-4D97-AF65-F5344CB8AC3E}">
        <p14:creationId xmlns:p14="http://schemas.microsoft.com/office/powerpoint/2010/main" val="78267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21600000">
                                      <p:cBhvr>
                                        <p:cTn id="12" dur="2000" fill="hold"/>
                                        <p:tgtEl>
                                          <p:spTgt spid="5"/>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ack background with blue lines&#10;&#10;Description automatically generated">
            <a:extLst>
              <a:ext uri="{FF2B5EF4-FFF2-40B4-BE49-F238E27FC236}">
                <a16:creationId xmlns:a16="http://schemas.microsoft.com/office/drawing/2014/main" id="{BB324F97-D64E-FBE0-0A84-786E2B091A34}"/>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pic>
        <p:nvPicPr>
          <p:cNvPr id="7" name="Picture 6" descr="A white electronic device with many ports&#10;&#10;Description automatically generated">
            <a:extLst>
              <a:ext uri="{FF2B5EF4-FFF2-40B4-BE49-F238E27FC236}">
                <a16:creationId xmlns:a16="http://schemas.microsoft.com/office/drawing/2014/main" id="{47332732-BB01-3AB0-E21F-BD12DF48B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61" y="372455"/>
            <a:ext cx="5926999" cy="4450813"/>
          </a:xfrm>
          <a:prstGeom prst="rect">
            <a:avLst/>
          </a:prstGeom>
        </p:spPr>
      </p:pic>
      <p:sp>
        <p:nvSpPr>
          <p:cNvPr id="9" name="TextBox 8">
            <a:extLst>
              <a:ext uri="{FF2B5EF4-FFF2-40B4-BE49-F238E27FC236}">
                <a16:creationId xmlns:a16="http://schemas.microsoft.com/office/drawing/2014/main" id="{CDB4EC06-0B98-1990-92DB-4BA533C602A1}"/>
              </a:ext>
            </a:extLst>
          </p:cNvPr>
          <p:cNvSpPr txBox="1"/>
          <p:nvPr/>
        </p:nvSpPr>
        <p:spPr>
          <a:xfrm>
            <a:off x="489857" y="372455"/>
            <a:ext cx="6476453" cy="461665"/>
          </a:xfrm>
          <a:prstGeom prst="rect">
            <a:avLst/>
          </a:prstGeom>
          <a:noFill/>
        </p:spPr>
        <p:txBody>
          <a:bodyPr wrap="none" rtlCol="0">
            <a:spAutoFit/>
          </a:bodyPr>
          <a:lstStyle/>
          <a:p>
            <a:r>
              <a:rPr lang="en-US" sz="2400" dirty="0">
                <a:solidFill>
                  <a:srgbClr val="00B0F0"/>
                </a:solidFill>
                <a:latin typeface="Algerian" panose="04020705040A02060702" pitchFamily="82" charset="0"/>
              </a:rPr>
              <a:t>CISCO CATALYST 9300 MULTILAYER SWITCH</a:t>
            </a:r>
          </a:p>
        </p:txBody>
      </p:sp>
      <p:sp>
        <p:nvSpPr>
          <p:cNvPr id="12" name="TextBox 11">
            <a:extLst>
              <a:ext uri="{FF2B5EF4-FFF2-40B4-BE49-F238E27FC236}">
                <a16:creationId xmlns:a16="http://schemas.microsoft.com/office/drawing/2014/main" id="{8CEC587E-313D-4C32-8CDE-35A82D4D8648}"/>
              </a:ext>
            </a:extLst>
          </p:cNvPr>
          <p:cNvSpPr txBox="1"/>
          <p:nvPr/>
        </p:nvSpPr>
        <p:spPr>
          <a:xfrm>
            <a:off x="6740597" y="1862901"/>
            <a:ext cx="5127172" cy="1754326"/>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Stacking and uplink flexibility (1TB of stacking bandwidth)</a:t>
            </a:r>
          </a:p>
          <a:p>
            <a:pPr marL="342900" indent="-342900">
              <a:lnSpc>
                <a:spcPct val="150000"/>
              </a:lnSpc>
              <a:buFont typeface="Wingdings" panose="05000000000000000000" pitchFamily="2" charset="2"/>
              <a:buChar char="q"/>
            </a:pPr>
            <a:r>
              <a:rPr lang="en-US" sz="2400" dirty="0">
                <a:solidFill>
                  <a:schemeClr val="bg1"/>
                </a:solidFill>
              </a:rPr>
              <a:t>Multigigabit ports</a:t>
            </a:r>
          </a:p>
          <a:p>
            <a:endParaRPr lang="en-US" sz="2400" dirty="0">
              <a:solidFill>
                <a:schemeClr val="bg1"/>
              </a:solidFill>
            </a:endParaRPr>
          </a:p>
        </p:txBody>
      </p:sp>
      <p:sp>
        <p:nvSpPr>
          <p:cNvPr id="15" name="TextBox 14">
            <a:extLst>
              <a:ext uri="{FF2B5EF4-FFF2-40B4-BE49-F238E27FC236}">
                <a16:creationId xmlns:a16="http://schemas.microsoft.com/office/drawing/2014/main" id="{22E1D172-4720-5697-9ED7-1C43AD90CF60}"/>
              </a:ext>
            </a:extLst>
          </p:cNvPr>
          <p:cNvSpPr txBox="1"/>
          <p:nvPr/>
        </p:nvSpPr>
        <p:spPr>
          <a:xfrm>
            <a:off x="576944" y="3837683"/>
            <a:ext cx="5431872" cy="2255041"/>
          </a:xfrm>
          <a:prstGeom prst="rect">
            <a:avLst/>
          </a:prstGeom>
          <a:noFill/>
        </p:spPr>
        <p:txBody>
          <a:bodyPr wrap="none" rtlCol="0">
            <a:spAutoFit/>
          </a:bodyPr>
          <a:lstStyle/>
          <a:p>
            <a:pPr marL="342900" indent="-342900">
              <a:lnSpc>
                <a:spcPct val="150000"/>
              </a:lnSpc>
              <a:buFont typeface="Wingdings" panose="05000000000000000000" pitchFamily="2" charset="2"/>
              <a:buChar char="q"/>
            </a:pPr>
            <a:r>
              <a:rPr lang="en-US" sz="2400" dirty="0">
                <a:solidFill>
                  <a:schemeClr val="bg1"/>
                </a:solidFill>
              </a:rPr>
              <a:t>Advanced security and connectivity –</a:t>
            </a:r>
          </a:p>
          <a:p>
            <a:pPr marL="457200" indent="-457200">
              <a:lnSpc>
                <a:spcPct val="150000"/>
              </a:lnSpc>
              <a:buFont typeface="+mj-lt"/>
              <a:buAutoNum type="arabicPeriod"/>
            </a:pPr>
            <a:r>
              <a:rPr lang="en-US" sz="2400" dirty="0">
                <a:solidFill>
                  <a:schemeClr val="bg1"/>
                </a:solidFill>
              </a:rPr>
              <a:t>100GB IPsec in hardware</a:t>
            </a:r>
          </a:p>
          <a:p>
            <a:pPr marL="457200" indent="-457200">
              <a:lnSpc>
                <a:spcPct val="150000"/>
              </a:lnSpc>
              <a:buFont typeface="+mj-lt"/>
              <a:buAutoNum type="arabicPeriod"/>
            </a:pPr>
            <a:r>
              <a:rPr lang="en-US" sz="2400" dirty="0">
                <a:solidFill>
                  <a:schemeClr val="bg1"/>
                </a:solidFill>
              </a:rPr>
              <a:t>Secure tunnel connectivity</a:t>
            </a:r>
          </a:p>
          <a:p>
            <a:pPr marL="457200" indent="-457200">
              <a:lnSpc>
                <a:spcPct val="150000"/>
              </a:lnSpc>
              <a:buFont typeface="+mj-lt"/>
              <a:buAutoNum type="arabicPeriod"/>
            </a:pPr>
            <a:r>
              <a:rPr lang="en-US" sz="2400" dirty="0">
                <a:solidFill>
                  <a:schemeClr val="bg1"/>
                </a:solidFill>
              </a:rPr>
              <a:t>Enhanced application hosting</a:t>
            </a:r>
          </a:p>
        </p:txBody>
      </p:sp>
      <p:pic>
        <p:nvPicPr>
          <p:cNvPr id="17" name="Picture 16" descr="A cartoon of a robot&#10;&#10;Description automatically generated">
            <a:extLst>
              <a:ext uri="{FF2B5EF4-FFF2-40B4-BE49-F238E27FC236}">
                <a16:creationId xmlns:a16="http://schemas.microsoft.com/office/drawing/2014/main" id="{874C6AFB-9773-4F07-CA6E-C66E0794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37034">
            <a:off x="10586306" y="4727609"/>
            <a:ext cx="1401021" cy="2173892"/>
          </a:xfrm>
          <a:prstGeom prst="rect">
            <a:avLst/>
          </a:prstGeom>
        </p:spPr>
      </p:pic>
    </p:spTree>
    <p:extLst>
      <p:ext uri="{BB962C8B-B14F-4D97-AF65-F5344CB8AC3E}">
        <p14:creationId xmlns:p14="http://schemas.microsoft.com/office/powerpoint/2010/main" val="404844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E4D5-7A1A-664A-1746-9D4F0F712D2A}"/>
              </a:ext>
            </a:extLst>
          </p:cNvPr>
          <p:cNvSpPr>
            <a:spLocks noGrp="1"/>
          </p:cNvSpPr>
          <p:nvPr>
            <p:ph type="title"/>
          </p:nvPr>
        </p:nvSpPr>
        <p:spPr/>
        <p:txBody>
          <a:bodyPr>
            <a:normAutofit/>
          </a:bodyPr>
          <a:lstStyle/>
          <a:p>
            <a:r>
              <a:rPr lang="en-US" sz="4800" dirty="0">
                <a:solidFill>
                  <a:schemeClr val="bg1"/>
                </a:solidFill>
                <a:latin typeface="Algerian" panose="04020705040A02060702" pitchFamily="82" charset="0"/>
              </a:rPr>
              <a:t>Group members</a:t>
            </a:r>
          </a:p>
        </p:txBody>
      </p:sp>
      <p:pic>
        <p:nvPicPr>
          <p:cNvPr id="5" name="Content Placeholder 4" descr="A black background with white lights&#10;&#10;Description automatically generated">
            <a:extLst>
              <a:ext uri="{FF2B5EF4-FFF2-40B4-BE49-F238E27FC236}">
                <a16:creationId xmlns:a16="http://schemas.microsoft.com/office/drawing/2014/main" id="{08748F94-0AF5-BC04-7203-55C4569B02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14" y="2118973"/>
            <a:ext cx="7162800" cy="4025900"/>
          </a:xfrm>
        </p:spPr>
      </p:pic>
      <p:sp>
        <p:nvSpPr>
          <p:cNvPr id="7" name="TextBox 6">
            <a:extLst>
              <a:ext uri="{FF2B5EF4-FFF2-40B4-BE49-F238E27FC236}">
                <a16:creationId xmlns:a16="http://schemas.microsoft.com/office/drawing/2014/main" id="{D7707072-CA73-DDD1-5D38-15F2B8B00393}"/>
              </a:ext>
            </a:extLst>
          </p:cNvPr>
          <p:cNvSpPr txBox="1"/>
          <p:nvPr/>
        </p:nvSpPr>
        <p:spPr>
          <a:xfrm>
            <a:off x="1790699" y="3429000"/>
            <a:ext cx="4778829" cy="1323439"/>
          </a:xfrm>
          <a:prstGeom prst="rect">
            <a:avLst/>
          </a:prstGeom>
          <a:noFill/>
        </p:spPr>
        <p:txBody>
          <a:bodyPr wrap="square" rtlCol="0">
            <a:spAutoFit/>
          </a:bodyPr>
          <a:lstStyle/>
          <a:p>
            <a:r>
              <a:rPr lang="en-US" dirty="0">
                <a:solidFill>
                  <a:schemeClr val="bg1"/>
                </a:solidFill>
                <a:latin typeface="Abadi" panose="020B0604020104020204" pitchFamily="34" charset="0"/>
              </a:rPr>
              <a:t>IT2336</a:t>
            </a:r>
            <a:r>
              <a:rPr lang="en-US" sz="2000" dirty="0">
                <a:solidFill>
                  <a:schemeClr val="bg1"/>
                </a:solidFill>
                <a:latin typeface="Abadi" panose="020B0604020104020204" pitchFamily="34" charset="0"/>
              </a:rPr>
              <a:t>6336 – A.M.N.S WEERARATHNE</a:t>
            </a:r>
          </a:p>
          <a:p>
            <a:r>
              <a:rPr lang="en-US" sz="2000" dirty="0">
                <a:solidFill>
                  <a:schemeClr val="bg1"/>
                </a:solidFill>
                <a:latin typeface="Abadi" panose="020B0604020104020204" pitchFamily="34" charset="0"/>
              </a:rPr>
              <a:t>IT23363670 – E.D.O.SAMARAKOON</a:t>
            </a:r>
          </a:p>
          <a:p>
            <a:r>
              <a:rPr lang="en-US" sz="2000" dirty="0">
                <a:solidFill>
                  <a:schemeClr val="bg1"/>
                </a:solidFill>
                <a:latin typeface="Abadi" panose="020B0604020104020204" pitchFamily="34" charset="0"/>
              </a:rPr>
              <a:t>IT23363052 – K.H.S.DAMSILUNI</a:t>
            </a:r>
          </a:p>
          <a:p>
            <a:r>
              <a:rPr lang="en-US" sz="2000" dirty="0">
                <a:solidFill>
                  <a:schemeClr val="bg1"/>
                </a:solidFill>
                <a:latin typeface="Abadi" panose="020B0604020104020204" pitchFamily="34" charset="0"/>
              </a:rPr>
              <a:t>IT23362994  - H.M.C.M.B.HEARATH</a:t>
            </a:r>
          </a:p>
        </p:txBody>
      </p:sp>
      <p:pic>
        <p:nvPicPr>
          <p:cNvPr id="8" name="Picture 7">
            <a:extLst>
              <a:ext uri="{FF2B5EF4-FFF2-40B4-BE49-F238E27FC236}">
                <a16:creationId xmlns:a16="http://schemas.microsoft.com/office/drawing/2014/main" id="{914196A5-484B-A5EB-3196-96399504A33F}"/>
              </a:ext>
            </a:extLst>
          </p:cNvPr>
          <p:cNvPicPr>
            <a:picLocks noChangeAspect="1"/>
          </p:cNvPicPr>
          <p:nvPr/>
        </p:nvPicPr>
        <p:blipFill>
          <a:blip r:embed="rId3"/>
          <a:stretch>
            <a:fillRect/>
          </a:stretch>
        </p:blipFill>
        <p:spPr>
          <a:xfrm>
            <a:off x="7761513" y="1690688"/>
            <a:ext cx="4340728" cy="4340728"/>
          </a:xfrm>
          <a:prstGeom prst="rect">
            <a:avLst/>
          </a:prstGeom>
        </p:spPr>
      </p:pic>
    </p:spTree>
    <p:extLst>
      <p:ext uri="{BB962C8B-B14F-4D97-AF65-F5344CB8AC3E}">
        <p14:creationId xmlns:p14="http://schemas.microsoft.com/office/powerpoint/2010/main" val="288486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1425BD6C-0FCE-F1F8-49A8-AFD870EF04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126" b="891"/>
          <a:stretch/>
        </p:blipFill>
        <p:spPr>
          <a:xfrm>
            <a:off x="-1504" y="0"/>
            <a:ext cx="12191980" cy="6856718"/>
          </a:xfrm>
          <a:prstGeom prst="rect">
            <a:avLst/>
          </a:prstGeom>
        </p:spPr>
      </p:pic>
      <p:sp>
        <p:nvSpPr>
          <p:cNvPr id="6" name="TextBox 5">
            <a:extLst>
              <a:ext uri="{FF2B5EF4-FFF2-40B4-BE49-F238E27FC236}">
                <a16:creationId xmlns:a16="http://schemas.microsoft.com/office/drawing/2014/main" id="{2391B016-2F87-FD72-09B5-1E8C2BFCA82F}"/>
              </a:ext>
            </a:extLst>
          </p:cNvPr>
          <p:cNvSpPr txBox="1"/>
          <p:nvPr/>
        </p:nvSpPr>
        <p:spPr>
          <a:xfrm>
            <a:off x="555171" y="576941"/>
            <a:ext cx="6281058" cy="954107"/>
          </a:xfrm>
          <a:prstGeom prst="rect">
            <a:avLst/>
          </a:prstGeom>
          <a:noFill/>
        </p:spPr>
        <p:txBody>
          <a:bodyPr wrap="square" rtlCol="0">
            <a:spAutoFit/>
          </a:bodyPr>
          <a:lstStyle/>
          <a:p>
            <a:r>
              <a:rPr lang="en-US" sz="2800" dirty="0">
                <a:solidFill>
                  <a:srgbClr val="00B0F0"/>
                </a:solidFill>
                <a:latin typeface="Algerian" panose="04020705040A02060702" pitchFamily="82" charset="0"/>
              </a:rPr>
              <a:t>Ruckus 510 </a:t>
            </a:r>
            <a:r>
              <a:rPr lang="en-US" sz="2800" dirty="0" err="1">
                <a:solidFill>
                  <a:srgbClr val="00B0F0"/>
                </a:solidFill>
                <a:latin typeface="Algerian" panose="04020705040A02060702" pitchFamily="82" charset="0"/>
              </a:rPr>
              <a:t>zoneflex</a:t>
            </a:r>
            <a:r>
              <a:rPr lang="en-US" sz="2800" dirty="0">
                <a:solidFill>
                  <a:srgbClr val="00B0F0"/>
                </a:solidFill>
                <a:latin typeface="Algerian" panose="04020705040A02060702" pitchFamily="82" charset="0"/>
              </a:rPr>
              <a:t> Access Point</a:t>
            </a:r>
          </a:p>
        </p:txBody>
      </p:sp>
      <p:pic>
        <p:nvPicPr>
          <p:cNvPr id="8" name="Picture 7" descr="A white modem with black background&#10;&#10;Description automatically generated">
            <a:extLst>
              <a:ext uri="{FF2B5EF4-FFF2-40B4-BE49-F238E27FC236}">
                <a16:creationId xmlns:a16="http://schemas.microsoft.com/office/drawing/2014/main" id="{93F02D9E-BB61-2EF8-1997-52BCB1E8D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42" y="1415846"/>
            <a:ext cx="3973286" cy="2241752"/>
          </a:xfrm>
          <a:prstGeom prst="rect">
            <a:avLst/>
          </a:prstGeom>
        </p:spPr>
      </p:pic>
      <p:sp>
        <p:nvSpPr>
          <p:cNvPr id="9" name="TextBox 8">
            <a:extLst>
              <a:ext uri="{FF2B5EF4-FFF2-40B4-BE49-F238E27FC236}">
                <a16:creationId xmlns:a16="http://schemas.microsoft.com/office/drawing/2014/main" id="{0594856D-C2FC-CBB8-54D8-B37E54A9B38C}"/>
              </a:ext>
            </a:extLst>
          </p:cNvPr>
          <p:cNvSpPr txBox="1"/>
          <p:nvPr/>
        </p:nvSpPr>
        <p:spPr>
          <a:xfrm>
            <a:off x="5430446" y="1415846"/>
            <a:ext cx="5987144" cy="207037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Up to 512 users can be used</a:t>
            </a:r>
          </a:p>
          <a:p>
            <a:pPr marL="342900" indent="-342900">
              <a:lnSpc>
                <a:spcPct val="150000"/>
              </a:lnSpc>
              <a:buFont typeface="Wingdings" panose="05000000000000000000" pitchFamily="2" charset="2"/>
              <a:buChar char="q"/>
            </a:pPr>
            <a:r>
              <a:rPr lang="en-US" sz="2400" dirty="0">
                <a:solidFill>
                  <a:schemeClr val="bg1"/>
                </a:solidFill>
              </a:rPr>
              <a:t>1.2 Gbps Speed </a:t>
            </a:r>
          </a:p>
          <a:p>
            <a:pPr marL="342900" indent="-342900">
              <a:lnSpc>
                <a:spcPct val="150000"/>
              </a:lnSpc>
              <a:buFont typeface="Wingdings" panose="05000000000000000000" pitchFamily="2" charset="2"/>
              <a:buChar char="q"/>
            </a:pPr>
            <a:r>
              <a:rPr lang="en-US" sz="2400" dirty="0">
                <a:solidFill>
                  <a:schemeClr val="bg1"/>
                </a:solidFill>
              </a:rPr>
              <a:t>Optimizing coverage and performance </a:t>
            </a:r>
          </a:p>
          <a:p>
            <a:pPr marL="342900" indent="-342900">
              <a:lnSpc>
                <a:spcPct val="150000"/>
              </a:lnSpc>
              <a:buFont typeface="Wingdings" panose="05000000000000000000" pitchFamily="2" charset="2"/>
              <a:buChar char="q"/>
            </a:pPr>
            <a:r>
              <a:rPr lang="en-US" sz="2400" dirty="0">
                <a:solidFill>
                  <a:schemeClr val="bg1"/>
                </a:solidFill>
              </a:rPr>
              <a:t>Power over ethernet </a:t>
            </a:r>
          </a:p>
        </p:txBody>
      </p:sp>
      <p:sp>
        <p:nvSpPr>
          <p:cNvPr id="11" name="TextBox 10">
            <a:extLst>
              <a:ext uri="{FF2B5EF4-FFF2-40B4-BE49-F238E27FC236}">
                <a16:creationId xmlns:a16="http://schemas.microsoft.com/office/drawing/2014/main" id="{513B2E0A-0AE6-8FBF-253A-97FD84F3DFE7}"/>
              </a:ext>
            </a:extLst>
          </p:cNvPr>
          <p:cNvSpPr txBox="1"/>
          <p:nvPr/>
        </p:nvSpPr>
        <p:spPr>
          <a:xfrm>
            <a:off x="729342" y="3885796"/>
            <a:ext cx="9710057" cy="3046988"/>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Bring cutting edge 802.11 ac wave 2  technology to mid-tire segment</a:t>
            </a:r>
          </a:p>
          <a:p>
            <a:pPr marL="342900" indent="-342900">
              <a:lnSpc>
                <a:spcPct val="150000"/>
              </a:lnSpc>
              <a:buFont typeface="Wingdings" panose="05000000000000000000" pitchFamily="2" charset="2"/>
              <a:buChar char="q"/>
            </a:pPr>
            <a:r>
              <a:rPr lang="en-US" sz="2400" dirty="0">
                <a:solidFill>
                  <a:schemeClr val="bg1"/>
                </a:solidFill>
              </a:rPr>
              <a:t>Network security features -</a:t>
            </a:r>
          </a:p>
          <a:p>
            <a:pPr marL="457200" indent="-457200">
              <a:lnSpc>
                <a:spcPct val="150000"/>
              </a:lnSpc>
              <a:buFont typeface="+mj-lt"/>
              <a:buAutoNum type="alphaLcParenR"/>
            </a:pPr>
            <a:r>
              <a:rPr lang="en-US" sz="2400" dirty="0">
                <a:solidFill>
                  <a:schemeClr val="bg1"/>
                </a:solidFill>
              </a:rPr>
              <a:t>WPA2</a:t>
            </a:r>
          </a:p>
          <a:p>
            <a:pPr marL="457200" indent="-457200">
              <a:lnSpc>
                <a:spcPct val="150000"/>
              </a:lnSpc>
              <a:buFont typeface="+mj-lt"/>
              <a:buAutoNum type="alphaLcParenR"/>
            </a:pPr>
            <a:r>
              <a:rPr lang="en-US" sz="2400" dirty="0">
                <a:solidFill>
                  <a:schemeClr val="bg1"/>
                </a:solidFill>
              </a:rPr>
              <a:t>Firewall rules</a:t>
            </a:r>
          </a:p>
          <a:p>
            <a:pPr marL="457200" indent="-457200">
              <a:lnSpc>
                <a:spcPct val="150000"/>
              </a:lnSpc>
              <a:buFont typeface="+mj-lt"/>
              <a:buAutoNum type="alphaLcParenR"/>
            </a:pPr>
            <a:r>
              <a:rPr lang="en-US" sz="2400" dirty="0">
                <a:solidFill>
                  <a:schemeClr val="bg1"/>
                </a:solidFill>
              </a:rPr>
              <a:t>RADIUS                                                            </a:t>
            </a:r>
          </a:p>
          <a:p>
            <a:pPr marL="342900" indent="-342900">
              <a:buFont typeface="Wingdings" panose="05000000000000000000" pitchFamily="2" charset="2"/>
              <a:buChar char="q"/>
            </a:pPr>
            <a:endParaRPr lang="en-US" sz="2400" dirty="0">
              <a:solidFill>
                <a:schemeClr val="bg1"/>
              </a:solidFill>
            </a:endParaRPr>
          </a:p>
        </p:txBody>
      </p:sp>
      <p:pic>
        <p:nvPicPr>
          <p:cNvPr id="14" name="Picture 13" descr="A hand holding a wifi symbol&#10;&#10;Description automatically generated">
            <a:extLst>
              <a:ext uri="{FF2B5EF4-FFF2-40B4-BE49-F238E27FC236}">
                <a16:creationId xmlns:a16="http://schemas.microsoft.com/office/drawing/2014/main" id="{FFDD3AE4-3ACF-244E-4329-02BD450816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7987" y="4541090"/>
            <a:ext cx="2002973" cy="2143841"/>
          </a:xfrm>
          <a:prstGeom prst="rect">
            <a:avLst/>
          </a:prstGeom>
        </p:spPr>
      </p:pic>
    </p:spTree>
    <p:extLst>
      <p:ext uri="{BB962C8B-B14F-4D97-AF65-F5344CB8AC3E}">
        <p14:creationId xmlns:p14="http://schemas.microsoft.com/office/powerpoint/2010/main" val="3558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1000"/>
                                        <p:tgtEl>
                                          <p:spTgt spid="9">
                                            <p:txEl>
                                              <p:pRg st="3" end="3"/>
                                            </p:txEl>
                                          </p:spTgt>
                                        </p:tgtEl>
                                      </p:cBhvr>
                                    </p:animEffect>
                                    <p:anim calcmode="lin" valueType="num">
                                      <p:cBhvr>
                                        <p:cTn id="2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61EE8AF-8D16-6CF5-4576-0719823CD015}"/>
              </a:ext>
            </a:extLst>
          </p:cNvPr>
          <p:cNvSpPr/>
          <p:nvPr/>
        </p:nvSpPr>
        <p:spPr>
          <a:xfrm>
            <a:off x="1061884" y="305542"/>
            <a:ext cx="10692581" cy="1858297"/>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LK" dirty="0"/>
              <a:t>Copper Cables:</a:t>
            </a:r>
          </a:p>
          <a:p>
            <a:r>
              <a:rPr lang="en-LK" dirty="0"/>
              <a:t>			Cat 6/7 cable :-</a:t>
            </a:r>
            <a:endParaRPr lang="en-LK" dirty="0">
              <a:solidFill>
                <a:schemeClr val="bg1"/>
              </a:solidFill>
            </a:endParaRPr>
          </a:p>
          <a:p>
            <a:endParaRPr lang="en-LK" dirty="0">
              <a:solidFill>
                <a:schemeClr val="bg1"/>
              </a:solidFill>
            </a:endParaRPr>
          </a:p>
          <a:p>
            <a:endParaRPr lang="en-LK" dirty="0">
              <a:solidFill>
                <a:schemeClr val="bg1"/>
              </a:solidFill>
            </a:endParaRPr>
          </a:p>
          <a:p>
            <a:endParaRPr lang="en-LK" dirty="0">
              <a:solidFill>
                <a:schemeClr val="bg1"/>
              </a:solidFill>
            </a:endParaRPr>
          </a:p>
          <a:p>
            <a:endParaRPr lang="en-LK" dirty="0"/>
          </a:p>
        </p:txBody>
      </p:sp>
      <p:sp>
        <p:nvSpPr>
          <p:cNvPr id="12" name="Rounded Rectangle 11">
            <a:extLst>
              <a:ext uri="{FF2B5EF4-FFF2-40B4-BE49-F238E27FC236}">
                <a16:creationId xmlns:a16="http://schemas.microsoft.com/office/drawing/2014/main" id="{3DC2489B-9B94-01AD-B4D4-58D2C752513D}"/>
              </a:ext>
            </a:extLst>
          </p:cNvPr>
          <p:cNvSpPr/>
          <p:nvPr/>
        </p:nvSpPr>
        <p:spPr>
          <a:xfrm>
            <a:off x="1061884" y="2468487"/>
            <a:ext cx="10692581" cy="1858297"/>
          </a:xfrm>
          <a:prstGeom prst="roundRect">
            <a:avLst/>
          </a:prstGeom>
          <a:solidFill>
            <a:schemeClr val="accent1">
              <a:alpha val="5034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LK" dirty="0"/>
              <a:t>Fiber:</a:t>
            </a:r>
          </a:p>
          <a:p>
            <a:endParaRPr lang="en-LK" dirty="0"/>
          </a:p>
          <a:p>
            <a:endParaRPr lang="en-LK" dirty="0"/>
          </a:p>
          <a:p>
            <a:endParaRPr lang="en-LK" dirty="0"/>
          </a:p>
          <a:p>
            <a:endParaRPr lang="en-LK" dirty="0"/>
          </a:p>
          <a:p>
            <a:endParaRPr lang="en-LK" dirty="0"/>
          </a:p>
        </p:txBody>
      </p:sp>
      <p:sp>
        <p:nvSpPr>
          <p:cNvPr id="13" name="Rounded Rectangle 12">
            <a:extLst>
              <a:ext uri="{FF2B5EF4-FFF2-40B4-BE49-F238E27FC236}">
                <a16:creationId xmlns:a16="http://schemas.microsoft.com/office/drawing/2014/main" id="{7BA821EA-3783-C251-843A-C821DD97E3A1}"/>
              </a:ext>
            </a:extLst>
          </p:cNvPr>
          <p:cNvSpPr/>
          <p:nvPr/>
        </p:nvSpPr>
        <p:spPr>
          <a:xfrm>
            <a:off x="1061883" y="4620858"/>
            <a:ext cx="10692581" cy="1858297"/>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LK" dirty="0"/>
              <a:t>Wireless Antena:</a:t>
            </a:r>
          </a:p>
          <a:p>
            <a:endParaRPr lang="en-LK" dirty="0"/>
          </a:p>
          <a:p>
            <a:endParaRPr lang="en-LK" dirty="0"/>
          </a:p>
          <a:p>
            <a:endParaRPr lang="en-LK" dirty="0"/>
          </a:p>
          <a:p>
            <a:endParaRPr lang="en-LK" dirty="0"/>
          </a:p>
          <a:p>
            <a:endParaRPr lang="en-LK" dirty="0"/>
          </a:p>
        </p:txBody>
      </p:sp>
      <p:sp>
        <p:nvSpPr>
          <p:cNvPr id="14" name="Rounded Rectangle 13">
            <a:extLst>
              <a:ext uri="{FF2B5EF4-FFF2-40B4-BE49-F238E27FC236}">
                <a16:creationId xmlns:a16="http://schemas.microsoft.com/office/drawing/2014/main" id="{E404A2F0-7B88-5C98-CE3E-29FF0974E8C8}"/>
              </a:ext>
            </a:extLst>
          </p:cNvPr>
          <p:cNvSpPr/>
          <p:nvPr/>
        </p:nvSpPr>
        <p:spPr>
          <a:xfrm>
            <a:off x="5558849" y="602435"/>
            <a:ext cx="5781207" cy="1094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LK" dirty="0">
                <a:solidFill>
                  <a:schemeClr val="bg1"/>
                </a:solidFill>
              </a:rPr>
              <a:t>Higher data tranfre rules.(support Gigabit ethernet).</a:t>
            </a:r>
          </a:p>
          <a:p>
            <a:pPr marL="285750" indent="-285750">
              <a:buFont typeface="Arial" panose="020B0604020202020204" pitchFamily="34" charset="0"/>
              <a:buChar char="•"/>
            </a:pPr>
            <a:r>
              <a:rPr lang="en-LK" dirty="0">
                <a:solidFill>
                  <a:schemeClr val="bg1"/>
                </a:solidFill>
              </a:rPr>
              <a:t>Reduced Interference.</a:t>
            </a:r>
          </a:p>
          <a:p>
            <a:pPr marL="285750" indent="-285750">
              <a:buFont typeface="Arial" panose="020B0604020202020204" pitchFamily="34" charset="0"/>
              <a:buChar char="•"/>
            </a:pPr>
            <a:r>
              <a:rPr lang="en-LK" dirty="0">
                <a:solidFill>
                  <a:schemeClr val="bg1"/>
                </a:solidFill>
              </a:rPr>
              <a:t> Future – Proofinbg.</a:t>
            </a:r>
            <a:endParaRPr lang="en-LK" dirty="0"/>
          </a:p>
        </p:txBody>
      </p:sp>
      <p:sp>
        <p:nvSpPr>
          <p:cNvPr id="15" name="Rounded Rectangle 14">
            <a:extLst>
              <a:ext uri="{FF2B5EF4-FFF2-40B4-BE49-F238E27FC236}">
                <a16:creationId xmlns:a16="http://schemas.microsoft.com/office/drawing/2014/main" id="{B368C671-23D6-DB88-443A-77D165986B9C}"/>
              </a:ext>
            </a:extLst>
          </p:cNvPr>
          <p:cNvSpPr/>
          <p:nvPr/>
        </p:nvSpPr>
        <p:spPr>
          <a:xfrm>
            <a:off x="5558850" y="2845208"/>
            <a:ext cx="5781207" cy="1094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LK" dirty="0"/>
              <a:t>Greater bandwidth.</a:t>
            </a:r>
          </a:p>
          <a:p>
            <a:pPr marL="285750" indent="-285750">
              <a:buFont typeface="Arial" panose="020B0604020202020204" pitchFamily="34" charset="0"/>
              <a:buChar char="•"/>
            </a:pPr>
            <a:r>
              <a:rPr lang="en-LK" dirty="0"/>
              <a:t>Better realiblity.</a:t>
            </a:r>
          </a:p>
          <a:p>
            <a:pPr marL="285750" indent="-285750">
              <a:buFont typeface="Arial" panose="020B0604020202020204" pitchFamily="34" charset="0"/>
              <a:buChar char="•"/>
            </a:pPr>
            <a:r>
              <a:rPr lang="en-LK" dirty="0"/>
              <a:t>More flexibility for the future.</a:t>
            </a:r>
          </a:p>
          <a:p>
            <a:pPr marL="285750" indent="-285750">
              <a:buFont typeface="Arial" panose="020B0604020202020204" pitchFamily="34" charset="0"/>
              <a:buChar char="•"/>
            </a:pPr>
            <a:r>
              <a:rPr lang="en-LK" dirty="0"/>
              <a:t>Lower total cost of owenership.</a:t>
            </a:r>
          </a:p>
        </p:txBody>
      </p:sp>
      <p:sp>
        <p:nvSpPr>
          <p:cNvPr id="16" name="Rounded Rectangle 15">
            <a:extLst>
              <a:ext uri="{FF2B5EF4-FFF2-40B4-BE49-F238E27FC236}">
                <a16:creationId xmlns:a16="http://schemas.microsoft.com/office/drawing/2014/main" id="{5EEB5AC1-389B-3C2B-7F2C-60DA3D323F0E}"/>
              </a:ext>
            </a:extLst>
          </p:cNvPr>
          <p:cNvSpPr/>
          <p:nvPr/>
        </p:nvSpPr>
        <p:spPr>
          <a:xfrm>
            <a:off x="5558851" y="5002865"/>
            <a:ext cx="5781207" cy="10942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LK" dirty="0"/>
              <a:t>Improved range and coverage.</a:t>
            </a:r>
          </a:p>
          <a:p>
            <a:pPr marL="285750" indent="-285750">
              <a:buFont typeface="Arial" panose="020B0604020202020204" pitchFamily="34" charset="0"/>
              <a:buChar char="•"/>
            </a:pPr>
            <a:r>
              <a:rPr lang="en-LK" dirty="0"/>
              <a:t>Flexibility.</a:t>
            </a:r>
          </a:p>
        </p:txBody>
      </p:sp>
      <p:pic>
        <p:nvPicPr>
          <p:cNvPr id="3" name="Picture 2" descr="Close-up of a cable&#10;&#10;Description automatically generated">
            <a:extLst>
              <a:ext uri="{FF2B5EF4-FFF2-40B4-BE49-F238E27FC236}">
                <a16:creationId xmlns:a16="http://schemas.microsoft.com/office/drawing/2014/main" id="{E25E0C3C-47CF-AE0E-796A-6E12F10F9C5A}"/>
              </a:ext>
            </a:extLst>
          </p:cNvPr>
          <p:cNvPicPr>
            <a:picLocks noChangeAspect="1"/>
          </p:cNvPicPr>
          <p:nvPr/>
        </p:nvPicPr>
        <p:blipFill rotWithShape="1">
          <a:blip r:embed="rId2"/>
          <a:srcRect b="-48845"/>
          <a:stretch/>
        </p:blipFill>
        <p:spPr>
          <a:xfrm>
            <a:off x="1578177" y="813497"/>
            <a:ext cx="1732189" cy="1628775"/>
          </a:xfrm>
          <a:prstGeom prst="rect">
            <a:avLst/>
          </a:prstGeom>
        </p:spPr>
      </p:pic>
      <p:pic>
        <p:nvPicPr>
          <p:cNvPr id="5" name="Picture 4" descr="A close-up of a cable&#10;&#10;Description automatically generated">
            <a:extLst>
              <a:ext uri="{FF2B5EF4-FFF2-40B4-BE49-F238E27FC236}">
                <a16:creationId xmlns:a16="http://schemas.microsoft.com/office/drawing/2014/main" id="{F89BC167-4328-66CC-6858-886EACD67F9D}"/>
              </a:ext>
            </a:extLst>
          </p:cNvPr>
          <p:cNvPicPr>
            <a:picLocks noChangeAspect="1"/>
          </p:cNvPicPr>
          <p:nvPr/>
        </p:nvPicPr>
        <p:blipFill>
          <a:blip r:embed="rId3"/>
          <a:stretch>
            <a:fillRect/>
          </a:stretch>
        </p:blipFill>
        <p:spPr>
          <a:xfrm>
            <a:off x="1453769" y="2950227"/>
            <a:ext cx="2699131" cy="1235678"/>
          </a:xfrm>
          <a:prstGeom prst="rect">
            <a:avLst/>
          </a:prstGeom>
        </p:spPr>
      </p:pic>
      <p:pic>
        <p:nvPicPr>
          <p:cNvPr id="7" name="Picture 6" descr="A wireless usb adapter on a table&#10;&#10;Description automatically generated">
            <a:extLst>
              <a:ext uri="{FF2B5EF4-FFF2-40B4-BE49-F238E27FC236}">
                <a16:creationId xmlns:a16="http://schemas.microsoft.com/office/drawing/2014/main" id="{F60C4706-ABB5-8531-BA58-0832DB8FDDEE}"/>
              </a:ext>
            </a:extLst>
          </p:cNvPr>
          <p:cNvPicPr>
            <a:picLocks noChangeAspect="1"/>
          </p:cNvPicPr>
          <p:nvPr/>
        </p:nvPicPr>
        <p:blipFill>
          <a:blip r:embed="rId4"/>
          <a:stretch>
            <a:fillRect/>
          </a:stretch>
        </p:blipFill>
        <p:spPr>
          <a:xfrm>
            <a:off x="1828047" y="5116374"/>
            <a:ext cx="1232447" cy="1228509"/>
          </a:xfrm>
          <a:prstGeom prst="rect">
            <a:avLst/>
          </a:prstGeom>
        </p:spPr>
      </p:pic>
    </p:spTree>
    <p:extLst>
      <p:ext uri="{BB962C8B-B14F-4D97-AF65-F5344CB8AC3E}">
        <p14:creationId xmlns:p14="http://schemas.microsoft.com/office/powerpoint/2010/main" val="1539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2B46-3508-F43A-F05B-377893EC4B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4E6F3AF-4E57-4444-FF07-4252BE12EE81}"/>
              </a:ext>
            </a:extLst>
          </p:cNvPr>
          <p:cNvSpPr>
            <a:spLocks noGrp="1"/>
          </p:cNvSpPr>
          <p:nvPr>
            <p:ph type="subTitle" idx="1"/>
          </p:nvPr>
        </p:nvSpPr>
        <p:spPr/>
        <p:txBody>
          <a:bodyPr/>
          <a:lstStyle/>
          <a:p>
            <a:endParaRPr lang="en-US"/>
          </a:p>
        </p:txBody>
      </p:sp>
      <p:pic>
        <p:nvPicPr>
          <p:cNvPr id="5" name="Picture 4" descr="A black background with blue lines&#10;&#10;Description automatically generated">
            <a:extLst>
              <a:ext uri="{FF2B5EF4-FFF2-40B4-BE49-F238E27FC236}">
                <a16:creationId xmlns:a16="http://schemas.microsoft.com/office/drawing/2014/main" id="{FCAD6352-FE24-FF1D-7D94-51BB718CD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9D4FB1D-BD2F-2D8A-53F9-11D79A24C879}"/>
              </a:ext>
            </a:extLst>
          </p:cNvPr>
          <p:cNvSpPr txBox="1"/>
          <p:nvPr/>
        </p:nvSpPr>
        <p:spPr>
          <a:xfrm>
            <a:off x="332509" y="330349"/>
            <a:ext cx="2993127" cy="461665"/>
          </a:xfrm>
          <a:prstGeom prst="rect">
            <a:avLst/>
          </a:prstGeom>
          <a:noFill/>
        </p:spPr>
        <p:txBody>
          <a:bodyPr wrap="none" rtlCol="0">
            <a:spAutoFit/>
          </a:bodyPr>
          <a:lstStyle/>
          <a:p>
            <a:r>
              <a:rPr lang="en-US" sz="2400" dirty="0">
                <a:solidFill>
                  <a:srgbClr val="00B0F0"/>
                </a:solidFill>
                <a:latin typeface="Algerian" panose="04020705040A02060702" pitchFamily="82" charset="0"/>
              </a:rPr>
              <a:t>LAN Technologies</a:t>
            </a:r>
          </a:p>
        </p:txBody>
      </p:sp>
      <p:sp>
        <p:nvSpPr>
          <p:cNvPr id="7" name="TextBox 6">
            <a:extLst>
              <a:ext uri="{FF2B5EF4-FFF2-40B4-BE49-F238E27FC236}">
                <a16:creationId xmlns:a16="http://schemas.microsoft.com/office/drawing/2014/main" id="{089235A9-5C5B-8ED2-3849-355A65D160EB}"/>
              </a:ext>
            </a:extLst>
          </p:cNvPr>
          <p:cNvSpPr txBox="1"/>
          <p:nvPr/>
        </p:nvSpPr>
        <p:spPr>
          <a:xfrm>
            <a:off x="332509" y="1205490"/>
            <a:ext cx="1394934" cy="461665"/>
          </a:xfrm>
          <a:prstGeom prst="rect">
            <a:avLst/>
          </a:prstGeom>
          <a:noFill/>
        </p:spPr>
        <p:txBody>
          <a:bodyPr wrap="none" rtlCol="0">
            <a:spAutoFit/>
          </a:bodyPr>
          <a:lstStyle/>
          <a:p>
            <a:r>
              <a:rPr lang="en-US" sz="2400" dirty="0">
                <a:solidFill>
                  <a:srgbClr val="FFFF00"/>
                </a:solidFill>
              </a:rPr>
              <a:t>Ethernet</a:t>
            </a:r>
            <a:r>
              <a:rPr lang="en-US" sz="2000" dirty="0">
                <a:solidFill>
                  <a:srgbClr val="FFFF00"/>
                </a:solidFill>
              </a:rPr>
              <a:t>:</a:t>
            </a:r>
          </a:p>
        </p:txBody>
      </p:sp>
      <p:sp>
        <p:nvSpPr>
          <p:cNvPr id="8" name="TextBox 7">
            <a:extLst>
              <a:ext uri="{FF2B5EF4-FFF2-40B4-BE49-F238E27FC236}">
                <a16:creationId xmlns:a16="http://schemas.microsoft.com/office/drawing/2014/main" id="{5D1474E9-6B31-0EF8-9206-C00BB9EEC94A}"/>
              </a:ext>
            </a:extLst>
          </p:cNvPr>
          <p:cNvSpPr txBox="1"/>
          <p:nvPr/>
        </p:nvSpPr>
        <p:spPr>
          <a:xfrm>
            <a:off x="1154545" y="1667155"/>
            <a:ext cx="7130473" cy="1938992"/>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uses  twisted-pair copper cables or fiber-optic cables to connect devices</a:t>
            </a:r>
          </a:p>
          <a:p>
            <a:pPr marL="342900" indent="-342900">
              <a:buFont typeface="Wingdings" panose="05000000000000000000" pitchFamily="2" charset="2"/>
              <a:buChar char="q"/>
            </a:pPr>
            <a:r>
              <a:rPr lang="en-US" sz="2400" dirty="0">
                <a:solidFill>
                  <a:schemeClr val="bg1"/>
                </a:solidFill>
              </a:rPr>
              <a:t> Ethernet frames contain source and destination addresses, data, and </a:t>
            </a:r>
          </a:p>
          <a:p>
            <a:r>
              <a:rPr lang="en-US" sz="2400" dirty="0">
                <a:solidFill>
                  <a:schemeClr val="bg1"/>
                </a:solidFill>
              </a:rPr>
              <a:t>       error-checking information.</a:t>
            </a:r>
          </a:p>
        </p:txBody>
      </p:sp>
      <p:sp>
        <p:nvSpPr>
          <p:cNvPr id="9" name="TextBox 8">
            <a:extLst>
              <a:ext uri="{FF2B5EF4-FFF2-40B4-BE49-F238E27FC236}">
                <a16:creationId xmlns:a16="http://schemas.microsoft.com/office/drawing/2014/main" id="{04BE1069-7131-141B-FD1F-C9F9B44DD1DC}"/>
              </a:ext>
            </a:extLst>
          </p:cNvPr>
          <p:cNvSpPr txBox="1"/>
          <p:nvPr/>
        </p:nvSpPr>
        <p:spPr>
          <a:xfrm>
            <a:off x="373562" y="3739476"/>
            <a:ext cx="869149" cy="461665"/>
          </a:xfrm>
          <a:prstGeom prst="rect">
            <a:avLst/>
          </a:prstGeom>
          <a:noFill/>
        </p:spPr>
        <p:txBody>
          <a:bodyPr wrap="none" rtlCol="0">
            <a:spAutoFit/>
          </a:bodyPr>
          <a:lstStyle/>
          <a:p>
            <a:r>
              <a:rPr lang="en-US" sz="2400" dirty="0">
                <a:solidFill>
                  <a:srgbClr val="FFFF00"/>
                </a:solidFill>
              </a:rPr>
              <a:t>WIFI:</a:t>
            </a:r>
          </a:p>
        </p:txBody>
      </p:sp>
      <p:sp>
        <p:nvSpPr>
          <p:cNvPr id="11" name="TextBox 10">
            <a:extLst>
              <a:ext uri="{FF2B5EF4-FFF2-40B4-BE49-F238E27FC236}">
                <a16:creationId xmlns:a16="http://schemas.microsoft.com/office/drawing/2014/main" id="{CCFC65E5-3207-CA04-4DFE-BEEA5D45C4C3}"/>
              </a:ext>
            </a:extLst>
          </p:cNvPr>
          <p:cNvSpPr txBox="1"/>
          <p:nvPr/>
        </p:nvSpPr>
        <p:spPr>
          <a:xfrm>
            <a:off x="1154545" y="3893245"/>
            <a:ext cx="6141939" cy="2677656"/>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chemeClr val="bg1"/>
                </a:solidFill>
              </a:rPr>
              <a:t>Wi-Fi allows wireless communication within a LAN. It uses radio waves to connect devices without physical cables.</a:t>
            </a:r>
          </a:p>
          <a:p>
            <a:pPr marL="342900" indent="-342900">
              <a:buFont typeface="Wingdings" panose="05000000000000000000" pitchFamily="2" charset="2"/>
              <a:buChar char="q"/>
            </a:pPr>
            <a:endParaRPr lang="en-US" sz="2400" dirty="0">
              <a:solidFill>
                <a:schemeClr val="bg1"/>
              </a:solidFill>
            </a:endParaRPr>
          </a:p>
          <a:p>
            <a:pPr marL="342900" indent="-342900">
              <a:buFont typeface="Wingdings" panose="05000000000000000000" pitchFamily="2" charset="2"/>
              <a:buChar char="q"/>
            </a:pPr>
            <a:r>
              <a:rPr lang="en-US" sz="2400" dirty="0">
                <a:solidFill>
                  <a:schemeClr val="bg1"/>
                </a:solidFill>
              </a:rPr>
              <a:t>Wi-Fi access points (APs) provide wireless connectivity. Devices with Wi-Fi capability  connect to these APs.</a:t>
            </a:r>
          </a:p>
        </p:txBody>
      </p:sp>
      <p:pic>
        <p:nvPicPr>
          <p:cNvPr id="15" name="Picture 14" descr="A group of people sitting at tables with computers&#10;&#10;Description automatically generated">
            <a:extLst>
              <a:ext uri="{FF2B5EF4-FFF2-40B4-BE49-F238E27FC236}">
                <a16:creationId xmlns:a16="http://schemas.microsoft.com/office/drawing/2014/main" id="{1455BC38-5BC7-2554-C93A-8B080A06A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8933" y="1655415"/>
            <a:ext cx="4331067" cy="3893245"/>
          </a:xfrm>
          <a:prstGeom prst="rect">
            <a:avLst/>
          </a:prstGeom>
        </p:spPr>
      </p:pic>
    </p:spTree>
    <p:extLst>
      <p:ext uri="{BB962C8B-B14F-4D97-AF65-F5344CB8AC3E}">
        <p14:creationId xmlns:p14="http://schemas.microsoft.com/office/powerpoint/2010/main" val="30391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FAFACFBD-0AD7-DB47-BCCD-39F0A24A66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2016" y="1282"/>
            <a:ext cx="12191980" cy="6856718"/>
          </a:xfrm>
          <a:prstGeom prst="rect">
            <a:avLst/>
          </a:prstGeom>
        </p:spPr>
      </p:pic>
      <p:sp>
        <p:nvSpPr>
          <p:cNvPr id="6" name="TextBox 5">
            <a:extLst>
              <a:ext uri="{FF2B5EF4-FFF2-40B4-BE49-F238E27FC236}">
                <a16:creationId xmlns:a16="http://schemas.microsoft.com/office/drawing/2014/main" id="{209EE456-4DAD-8C36-02A8-AC2B8A4BAAC6}"/>
              </a:ext>
            </a:extLst>
          </p:cNvPr>
          <p:cNvSpPr txBox="1"/>
          <p:nvPr/>
        </p:nvSpPr>
        <p:spPr>
          <a:xfrm>
            <a:off x="314035" y="406400"/>
            <a:ext cx="3068469" cy="461665"/>
          </a:xfrm>
          <a:prstGeom prst="rect">
            <a:avLst/>
          </a:prstGeom>
          <a:noFill/>
        </p:spPr>
        <p:txBody>
          <a:bodyPr wrap="none" rtlCol="0">
            <a:spAutoFit/>
          </a:bodyPr>
          <a:lstStyle/>
          <a:p>
            <a:r>
              <a:rPr lang="en-US" sz="2400">
                <a:solidFill>
                  <a:srgbClr val="00B0F0"/>
                </a:solidFill>
                <a:latin typeface="Algerian" panose="04020705040A02060702" pitchFamily="82" charset="0"/>
              </a:rPr>
              <a:t>WAN Technologies</a:t>
            </a:r>
            <a:endParaRPr lang="en-US" sz="2400" dirty="0">
              <a:solidFill>
                <a:srgbClr val="00B0F0"/>
              </a:solidFill>
              <a:latin typeface="Algerian" panose="04020705040A02060702" pitchFamily="82" charset="0"/>
            </a:endParaRPr>
          </a:p>
        </p:txBody>
      </p:sp>
      <p:sp>
        <p:nvSpPr>
          <p:cNvPr id="7" name="TextBox 6">
            <a:extLst>
              <a:ext uri="{FF2B5EF4-FFF2-40B4-BE49-F238E27FC236}">
                <a16:creationId xmlns:a16="http://schemas.microsoft.com/office/drawing/2014/main" id="{32D3B48E-FEA3-7A31-30D7-3D46A5EE2CCE}"/>
              </a:ext>
            </a:extLst>
          </p:cNvPr>
          <p:cNvSpPr txBox="1"/>
          <p:nvPr/>
        </p:nvSpPr>
        <p:spPr>
          <a:xfrm>
            <a:off x="443345" y="1188621"/>
            <a:ext cx="9356437" cy="452431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solidFill>
                  <a:srgbClr val="FFFF00"/>
                </a:solidFill>
              </a:rPr>
              <a:t>Packet Switching:</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In packet switching, messages are broken into smaller packets. Each packet contains a payload  and an identifying header.</a:t>
            </a:r>
          </a:p>
          <a:p>
            <a:pPr marL="342900" indent="-342900">
              <a:buFont typeface="Arial" panose="020B0604020202020204" pitchFamily="34" charset="0"/>
              <a:buChar char="•"/>
            </a:pPr>
            <a:r>
              <a:rPr lang="en-US" sz="2400" dirty="0">
                <a:solidFill>
                  <a:schemeClr val="bg1"/>
                </a:solidFill>
              </a:rPr>
              <a:t> optimizes routing and ensures efficient data transmission.</a:t>
            </a:r>
          </a:p>
          <a:p>
            <a:endParaRPr lang="en-US" sz="2400" dirty="0">
              <a:solidFill>
                <a:schemeClr val="bg1"/>
              </a:solidFill>
            </a:endParaRPr>
          </a:p>
          <a:p>
            <a:pPr marL="342900" indent="-342900">
              <a:buFont typeface="Wingdings" panose="05000000000000000000" pitchFamily="2" charset="2"/>
              <a:buChar char="q"/>
            </a:pPr>
            <a:r>
              <a:rPr lang="en-US" sz="2400" dirty="0">
                <a:solidFill>
                  <a:srgbClr val="FFFF00"/>
                </a:solidFill>
              </a:rPr>
              <a:t>Multiprotocol Label Switching (MPLS):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MPLS is a protocol that efficiently routes data within a WAN. It uses labels to determine the best path for each packet.</a:t>
            </a:r>
          </a:p>
          <a:p>
            <a:pPr marL="342900" indent="-342900">
              <a:buFont typeface="Arial" panose="020B0604020202020204" pitchFamily="34" charset="0"/>
              <a:buChar char="•"/>
            </a:pPr>
            <a:r>
              <a:rPr lang="en-US" sz="2400" dirty="0">
                <a:solidFill>
                  <a:schemeClr val="bg1"/>
                </a:solidFill>
              </a:rPr>
              <a:t>It provides quality of service (QoS) features, making it suitable for critical applications.</a:t>
            </a:r>
          </a:p>
        </p:txBody>
      </p:sp>
      <p:pic>
        <p:nvPicPr>
          <p:cNvPr id="9" name="Picture 8" descr="Colorful network cables">
            <a:extLst>
              <a:ext uri="{FF2B5EF4-FFF2-40B4-BE49-F238E27FC236}">
                <a16:creationId xmlns:a16="http://schemas.microsoft.com/office/drawing/2014/main" id="{F0DB9B06-BE1C-DB24-6780-E7344AFCD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570" y="5345383"/>
            <a:ext cx="1763081" cy="1376218"/>
          </a:xfrm>
          <a:prstGeom prst="rect">
            <a:avLst/>
          </a:prstGeom>
          <a:ln>
            <a:noFill/>
          </a:ln>
          <a:effectLst>
            <a:softEdge rad="112500"/>
          </a:effectLst>
        </p:spPr>
      </p:pic>
    </p:spTree>
    <p:extLst>
      <p:ext uri="{BB962C8B-B14F-4D97-AF65-F5344CB8AC3E}">
        <p14:creationId xmlns:p14="http://schemas.microsoft.com/office/powerpoint/2010/main" val="417413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D356885D-248A-B5E3-97CE-A6B7F068EF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1504" y="0"/>
            <a:ext cx="12191980" cy="6856718"/>
          </a:xfrm>
          <a:prstGeom prst="rect">
            <a:avLst/>
          </a:prstGeom>
        </p:spPr>
      </p:pic>
      <p:sp>
        <p:nvSpPr>
          <p:cNvPr id="6" name="TextBox 5">
            <a:extLst>
              <a:ext uri="{FF2B5EF4-FFF2-40B4-BE49-F238E27FC236}">
                <a16:creationId xmlns:a16="http://schemas.microsoft.com/office/drawing/2014/main" id="{6C7684AE-C14B-781D-C643-D4607EBFA7DF}"/>
              </a:ext>
            </a:extLst>
          </p:cNvPr>
          <p:cNvSpPr txBox="1"/>
          <p:nvPr/>
        </p:nvSpPr>
        <p:spPr>
          <a:xfrm>
            <a:off x="853696" y="1159519"/>
            <a:ext cx="4582160" cy="461665"/>
          </a:xfrm>
          <a:prstGeom prst="rect">
            <a:avLst/>
          </a:prstGeom>
          <a:noFill/>
        </p:spPr>
        <p:txBody>
          <a:bodyPr wrap="square" rtlCol="0">
            <a:spAutoFit/>
          </a:bodyPr>
          <a:lstStyle/>
          <a:p>
            <a:r>
              <a:rPr lang="en-US" sz="2400" dirty="0">
                <a:solidFill>
                  <a:srgbClr val="00B0F0"/>
                </a:solidFill>
                <a:latin typeface="Algerian" panose="04020705040A02060702" pitchFamily="82" charset="0"/>
              </a:rPr>
              <a:t>DNS SERVER</a:t>
            </a:r>
          </a:p>
        </p:txBody>
      </p:sp>
      <p:sp>
        <p:nvSpPr>
          <p:cNvPr id="7" name="TextBox 6">
            <a:extLst>
              <a:ext uri="{FF2B5EF4-FFF2-40B4-BE49-F238E27FC236}">
                <a16:creationId xmlns:a16="http://schemas.microsoft.com/office/drawing/2014/main" id="{13FFB4AE-FE82-4789-30FC-7F264B31A37B}"/>
              </a:ext>
            </a:extLst>
          </p:cNvPr>
          <p:cNvSpPr txBox="1"/>
          <p:nvPr/>
        </p:nvSpPr>
        <p:spPr>
          <a:xfrm>
            <a:off x="690880" y="2051328"/>
            <a:ext cx="6543040" cy="3416320"/>
          </a:xfrm>
          <a:prstGeom prst="rect">
            <a:avLst/>
          </a:prstGeom>
          <a:noFill/>
        </p:spPr>
        <p:txBody>
          <a:bodyPr wrap="square" rtlCol="0">
            <a:spAutoFit/>
          </a:bodyPr>
          <a:lstStyle/>
          <a:p>
            <a:r>
              <a:rPr lang="en-US" sz="2400" dirty="0">
                <a:solidFill>
                  <a:schemeClr val="bg1"/>
                </a:solidFill>
              </a:rPr>
              <a:t>DNS servers are responsible for translating those names into numeric IP addresses. These IP addresses allow browsers to communicate with origin servers or content delivery network (CDN) edge servers, ultimately accessing website information. DNS servers work together in a chain, including recursive resolvers, root nameservers, top-level domain (TLD) nameservers, and authoritative nameservers.</a:t>
            </a:r>
          </a:p>
        </p:txBody>
      </p:sp>
      <p:pic>
        <p:nvPicPr>
          <p:cNvPr id="9" name="Picture 8" descr="A blue and white globe with black text&#10;&#10;Description automatically generated">
            <a:extLst>
              <a:ext uri="{FF2B5EF4-FFF2-40B4-BE49-F238E27FC236}">
                <a16:creationId xmlns:a16="http://schemas.microsoft.com/office/drawing/2014/main" id="{B4161F87-8A26-C53F-8D31-4F11C234A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3276" y="1840591"/>
            <a:ext cx="3453862" cy="3416320"/>
          </a:xfrm>
          <a:prstGeom prst="rect">
            <a:avLst/>
          </a:prstGeom>
          <a:ln>
            <a:noFill/>
          </a:ln>
          <a:effectLst>
            <a:softEdge rad="112500"/>
          </a:effectLst>
        </p:spPr>
      </p:pic>
      <p:sp>
        <p:nvSpPr>
          <p:cNvPr id="2" name="TextBox 1">
            <a:extLst>
              <a:ext uri="{FF2B5EF4-FFF2-40B4-BE49-F238E27FC236}">
                <a16:creationId xmlns:a16="http://schemas.microsoft.com/office/drawing/2014/main" id="{81996BEA-2310-E60A-82C3-F766D5D60FD6}"/>
              </a:ext>
            </a:extLst>
          </p:cNvPr>
          <p:cNvSpPr txBox="1"/>
          <p:nvPr/>
        </p:nvSpPr>
        <p:spPr>
          <a:xfrm>
            <a:off x="4582898" y="247015"/>
            <a:ext cx="1705916" cy="523220"/>
          </a:xfrm>
          <a:prstGeom prst="rect">
            <a:avLst/>
          </a:prstGeom>
          <a:noFill/>
        </p:spPr>
        <p:txBody>
          <a:bodyPr wrap="square" rtlCol="0">
            <a:spAutoFit/>
          </a:bodyPr>
          <a:lstStyle/>
          <a:p>
            <a:r>
              <a:rPr lang="en-US" sz="2800" dirty="0">
                <a:solidFill>
                  <a:srgbClr val="00B0F0"/>
                </a:solidFill>
                <a:latin typeface="Algerian" panose="04020705040A02060702" pitchFamily="82" charset="0"/>
              </a:rPr>
              <a:t>SERVERS</a:t>
            </a:r>
          </a:p>
        </p:txBody>
      </p:sp>
    </p:spTree>
    <p:extLst>
      <p:ext uri="{BB962C8B-B14F-4D97-AF65-F5344CB8AC3E}">
        <p14:creationId xmlns:p14="http://schemas.microsoft.com/office/powerpoint/2010/main" val="24558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C1494CE1-F6E6-28DB-702C-E107545CEB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1504" y="0"/>
            <a:ext cx="12191980" cy="6856718"/>
          </a:xfrm>
          <a:prstGeom prst="rect">
            <a:avLst/>
          </a:prstGeom>
        </p:spPr>
      </p:pic>
      <p:sp>
        <p:nvSpPr>
          <p:cNvPr id="7" name="TextBox 6">
            <a:extLst>
              <a:ext uri="{FF2B5EF4-FFF2-40B4-BE49-F238E27FC236}">
                <a16:creationId xmlns:a16="http://schemas.microsoft.com/office/drawing/2014/main" id="{1EED64C9-7E11-8841-2ED5-903AD8287E22}"/>
              </a:ext>
            </a:extLst>
          </p:cNvPr>
          <p:cNvSpPr txBox="1"/>
          <p:nvPr/>
        </p:nvSpPr>
        <p:spPr>
          <a:xfrm>
            <a:off x="461739" y="837257"/>
            <a:ext cx="3286541" cy="1200329"/>
          </a:xfrm>
          <a:prstGeom prst="rect">
            <a:avLst/>
          </a:prstGeom>
          <a:noFill/>
        </p:spPr>
        <p:txBody>
          <a:bodyPr wrap="none" rtlCol="0">
            <a:spAutoFit/>
          </a:bodyPr>
          <a:lstStyle/>
          <a:p>
            <a:r>
              <a:rPr lang="en-US" sz="2400" dirty="0">
                <a:solidFill>
                  <a:srgbClr val="FFFF00"/>
                </a:solidFill>
              </a:rPr>
              <a:t>DHCP Server</a:t>
            </a:r>
          </a:p>
          <a:p>
            <a:r>
              <a:rPr lang="en-US" sz="2400" dirty="0">
                <a:solidFill>
                  <a:srgbClr val="FFFF00"/>
                </a:solidFill>
              </a:rPr>
              <a:t>Cisco IOS DHCP Server</a:t>
            </a:r>
          </a:p>
          <a:p>
            <a:endParaRPr lang="en-US" sz="2400" dirty="0">
              <a:solidFill>
                <a:schemeClr val="bg1"/>
              </a:solidFill>
            </a:endParaRPr>
          </a:p>
        </p:txBody>
      </p:sp>
      <p:sp>
        <p:nvSpPr>
          <p:cNvPr id="8" name="TextBox 7">
            <a:extLst>
              <a:ext uri="{FF2B5EF4-FFF2-40B4-BE49-F238E27FC236}">
                <a16:creationId xmlns:a16="http://schemas.microsoft.com/office/drawing/2014/main" id="{228E07DD-D7CC-7ED8-C2BF-79AF9E0AFE93}"/>
              </a:ext>
            </a:extLst>
          </p:cNvPr>
          <p:cNvSpPr txBox="1"/>
          <p:nvPr/>
        </p:nvSpPr>
        <p:spPr>
          <a:xfrm>
            <a:off x="3748280" y="1964550"/>
            <a:ext cx="7758545" cy="1938992"/>
          </a:xfrm>
          <a:prstGeom prst="rect">
            <a:avLst/>
          </a:prstGeom>
          <a:noFill/>
        </p:spPr>
        <p:txBody>
          <a:bodyPr wrap="square" rtlCol="0">
            <a:spAutoFit/>
          </a:bodyPr>
          <a:lstStyle/>
          <a:p>
            <a:pPr marL="342900" indent="-342900">
              <a:buFont typeface="Wingdings" panose="05000000000000000000" pitchFamily="2" charset="2"/>
              <a:buChar char="v"/>
            </a:pPr>
            <a:r>
              <a:rPr lang="en-US" sz="2400" dirty="0">
                <a:solidFill>
                  <a:schemeClr val="bg1"/>
                </a:solidFill>
              </a:rPr>
              <a:t>DHCP server automatically assigns IP addresses and essential network configuration details to devices on the network. This eliminates the need for manual IP address assignment, which can be time-consuming and prone to errors</a:t>
            </a:r>
          </a:p>
        </p:txBody>
      </p:sp>
      <p:pic>
        <p:nvPicPr>
          <p:cNvPr id="11" name="Picture 10" descr="A close-up of a computer&#10;&#10;Description automatically generated">
            <a:extLst>
              <a:ext uri="{FF2B5EF4-FFF2-40B4-BE49-F238E27FC236}">
                <a16:creationId xmlns:a16="http://schemas.microsoft.com/office/drawing/2014/main" id="{851210BE-D57C-1034-3147-F48D699A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39" y="2030481"/>
            <a:ext cx="3032653" cy="1796689"/>
          </a:xfrm>
          <a:prstGeom prst="rect">
            <a:avLst/>
          </a:prstGeom>
        </p:spPr>
      </p:pic>
      <p:sp>
        <p:nvSpPr>
          <p:cNvPr id="13" name="TextBox 12">
            <a:extLst>
              <a:ext uri="{FF2B5EF4-FFF2-40B4-BE49-F238E27FC236}">
                <a16:creationId xmlns:a16="http://schemas.microsoft.com/office/drawing/2014/main" id="{BD115AC4-2582-C9D1-0E78-B2567F78C77C}"/>
              </a:ext>
            </a:extLst>
          </p:cNvPr>
          <p:cNvSpPr txBox="1"/>
          <p:nvPr/>
        </p:nvSpPr>
        <p:spPr>
          <a:xfrm>
            <a:off x="644619" y="4261534"/>
            <a:ext cx="3896901" cy="1692771"/>
          </a:xfrm>
          <a:prstGeom prst="rect">
            <a:avLst/>
          </a:prstGeom>
          <a:noFill/>
        </p:spPr>
        <p:txBody>
          <a:bodyPr wrap="square" rtlCol="0">
            <a:spAutoFit/>
          </a:bodyPr>
          <a:lstStyle/>
          <a:p>
            <a:r>
              <a:rPr lang="en-US" sz="24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Redundancy </a:t>
            </a:r>
          </a:p>
          <a:p>
            <a:pPr marL="342900" indent="-342900">
              <a:buFont typeface="Wingdings" panose="05000000000000000000" pitchFamily="2" charset="2"/>
              <a:buChar char="§"/>
            </a:pPr>
            <a:r>
              <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Failover Mechanism</a:t>
            </a:r>
          </a:p>
          <a:p>
            <a:pPr marL="342900" indent="-342900">
              <a:buFont typeface="Wingdings" panose="05000000000000000000" pitchFamily="2" charset="2"/>
              <a:buChar char="§"/>
            </a:pPr>
            <a:r>
              <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Load Balancing</a:t>
            </a:r>
          </a:p>
          <a:p>
            <a:pPr marL="342900" indent="-342900">
              <a:buFont typeface="Wingdings" panose="05000000000000000000" pitchFamily="2" charset="2"/>
              <a:buChar char="§"/>
            </a:pPr>
            <a:r>
              <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Active-Standby Configuration</a:t>
            </a:r>
          </a:p>
        </p:txBody>
      </p:sp>
      <p:sp>
        <p:nvSpPr>
          <p:cNvPr id="14" name="TextBox 13">
            <a:extLst>
              <a:ext uri="{FF2B5EF4-FFF2-40B4-BE49-F238E27FC236}">
                <a16:creationId xmlns:a16="http://schemas.microsoft.com/office/drawing/2014/main" id="{C8F0921C-6540-B959-FCF9-311F58831776}"/>
              </a:ext>
            </a:extLst>
          </p:cNvPr>
          <p:cNvSpPr txBox="1"/>
          <p:nvPr/>
        </p:nvSpPr>
        <p:spPr>
          <a:xfrm>
            <a:off x="4163247" y="4261534"/>
            <a:ext cx="2633505" cy="2000548"/>
          </a:xfrm>
          <a:prstGeom prst="rect">
            <a:avLst/>
          </a:prstGeom>
          <a:noFill/>
        </p:spPr>
        <p:txBody>
          <a:bodyPr wrap="square" rtlCol="0">
            <a:spAutoFit/>
          </a:bodyPr>
          <a:lstStyle/>
          <a:p>
            <a:r>
              <a:rPr lang="en-US"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Scalability</a:t>
            </a:r>
          </a:p>
          <a:p>
            <a:pPr marL="342900" indent="-342900">
              <a:buFont typeface="Wingdings" panose="05000000000000000000" pitchFamily="2" charset="2"/>
              <a:buChar char="§"/>
            </a:pPr>
            <a:r>
              <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IP Address Pools</a:t>
            </a:r>
          </a:p>
          <a:p>
            <a:pPr marL="342900" indent="-342900">
              <a:buFont typeface="Wingdings" panose="05000000000000000000" pitchFamily="2" charset="2"/>
              <a:buChar char="§"/>
            </a:pPr>
            <a:r>
              <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Subnet Segmentation</a:t>
            </a:r>
          </a:p>
          <a:p>
            <a:pPr marL="342900" indent="-342900">
              <a:buFont typeface="Wingdings" panose="05000000000000000000" pitchFamily="2" charset="2"/>
              <a:buChar char="§"/>
            </a:pPr>
            <a:r>
              <a:rPr lang="en-US" sz="2000" dirty="0" err="1">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Superscopes</a:t>
            </a:r>
            <a:endPar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a:p>
            <a:pPr marL="342900" indent="-342900">
              <a:buFont typeface="Wingdings" panose="05000000000000000000" pitchFamily="2" charset="2"/>
              <a:buChar char="§"/>
            </a:pPr>
            <a:endPar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DD9A49AA-E071-E42D-0F3B-3C6984C6AA27}"/>
              </a:ext>
            </a:extLst>
          </p:cNvPr>
          <p:cNvSpPr txBox="1"/>
          <p:nvPr/>
        </p:nvSpPr>
        <p:spPr>
          <a:xfrm>
            <a:off x="7192706" y="4230616"/>
            <a:ext cx="2667541" cy="1600438"/>
          </a:xfrm>
          <a:prstGeom prst="rect">
            <a:avLst/>
          </a:prstGeom>
          <a:noFill/>
        </p:spPr>
        <p:txBody>
          <a:bodyPr wrap="square" rtlCol="0">
            <a:spAutoFit/>
          </a:bodyPr>
          <a:lstStyle/>
          <a:p>
            <a:r>
              <a:rPr lang="en-US"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Security</a:t>
            </a:r>
          </a:p>
          <a:p>
            <a:pPr marL="342900" indent="-342900">
              <a:buFont typeface="Wingdings" panose="05000000000000000000" pitchFamily="2" charset="2"/>
              <a:buChar char="§"/>
            </a:pPr>
            <a:r>
              <a:rPr lang="en-US"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MAC Address Filtering</a:t>
            </a:r>
          </a:p>
          <a:p>
            <a:pPr marL="342900" indent="-342900">
              <a:buFont typeface="Wingdings" panose="05000000000000000000" pitchFamily="2" charset="2"/>
              <a:buChar char="§"/>
            </a:pPr>
            <a:r>
              <a:rPr lang="en-US"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DHCP Snooping</a:t>
            </a:r>
          </a:p>
          <a:p>
            <a:pPr marL="342900" indent="-342900">
              <a:buFont typeface="Wingdings" panose="05000000000000000000" pitchFamily="2" charset="2"/>
              <a:buChar char="§"/>
            </a:pPr>
            <a:endParaRPr lang="en-US" sz="20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4176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FD15B3A2-F930-C94A-5789-C8B96BEC5C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1504" y="-54619"/>
            <a:ext cx="12191980" cy="6856718"/>
          </a:xfrm>
          <a:prstGeom prst="rect">
            <a:avLst/>
          </a:prstGeom>
        </p:spPr>
      </p:pic>
      <p:sp>
        <p:nvSpPr>
          <p:cNvPr id="6" name="TextBox 5">
            <a:extLst>
              <a:ext uri="{FF2B5EF4-FFF2-40B4-BE49-F238E27FC236}">
                <a16:creationId xmlns:a16="http://schemas.microsoft.com/office/drawing/2014/main" id="{7B32461E-D0DE-C25D-6D1B-9FEA68DFEE13}"/>
              </a:ext>
            </a:extLst>
          </p:cNvPr>
          <p:cNvSpPr txBox="1"/>
          <p:nvPr/>
        </p:nvSpPr>
        <p:spPr>
          <a:xfrm>
            <a:off x="518160" y="528320"/>
            <a:ext cx="3108960" cy="523220"/>
          </a:xfrm>
          <a:prstGeom prst="rect">
            <a:avLst/>
          </a:prstGeom>
          <a:noFill/>
        </p:spPr>
        <p:txBody>
          <a:bodyPr wrap="square" rtlCol="0">
            <a:spAutoFit/>
          </a:bodyPr>
          <a:lstStyle/>
          <a:p>
            <a:r>
              <a:rPr lang="en-US" sz="2800" dirty="0">
                <a:solidFill>
                  <a:srgbClr val="00B0F0"/>
                </a:solidFill>
                <a:latin typeface="Algerian" panose="04020705040A02060702" pitchFamily="82" charset="0"/>
              </a:rPr>
              <a:t>E-mail server</a:t>
            </a:r>
          </a:p>
        </p:txBody>
      </p:sp>
      <p:sp>
        <p:nvSpPr>
          <p:cNvPr id="7" name="TextBox 6">
            <a:extLst>
              <a:ext uri="{FF2B5EF4-FFF2-40B4-BE49-F238E27FC236}">
                <a16:creationId xmlns:a16="http://schemas.microsoft.com/office/drawing/2014/main" id="{AF8FFBE1-F784-A76F-94CA-6FCB39CE4126}"/>
              </a:ext>
            </a:extLst>
          </p:cNvPr>
          <p:cNvSpPr txBox="1"/>
          <p:nvPr/>
        </p:nvSpPr>
        <p:spPr>
          <a:xfrm>
            <a:off x="3799840" y="1424486"/>
            <a:ext cx="7498080" cy="1323439"/>
          </a:xfrm>
          <a:prstGeom prst="rect">
            <a:avLst/>
          </a:prstGeom>
          <a:noFill/>
        </p:spPr>
        <p:txBody>
          <a:bodyPr wrap="square" rtlCol="0">
            <a:spAutoFit/>
          </a:bodyPr>
          <a:lstStyle/>
          <a:p>
            <a:r>
              <a:rPr lang="en-US" sz="2000" dirty="0">
                <a:solidFill>
                  <a:schemeClr val="bg1"/>
                </a:solidFill>
              </a:rPr>
              <a:t>Microsoft Exchange Server is a business-class email and calendaring solution that helps increase user productivity while protecting data. It can be used as a hosted service or run on our own servers</a:t>
            </a:r>
          </a:p>
        </p:txBody>
      </p:sp>
      <p:sp>
        <p:nvSpPr>
          <p:cNvPr id="8" name="TextBox 7">
            <a:extLst>
              <a:ext uri="{FF2B5EF4-FFF2-40B4-BE49-F238E27FC236}">
                <a16:creationId xmlns:a16="http://schemas.microsoft.com/office/drawing/2014/main" id="{514CD72C-DE5B-6D32-A3E5-5166986940FF}"/>
              </a:ext>
            </a:extLst>
          </p:cNvPr>
          <p:cNvSpPr txBox="1"/>
          <p:nvPr/>
        </p:nvSpPr>
        <p:spPr>
          <a:xfrm>
            <a:off x="3799840" y="4771794"/>
            <a:ext cx="7416800" cy="984885"/>
          </a:xfrm>
          <a:prstGeom prst="rect">
            <a:avLst/>
          </a:prstGeom>
          <a:noFill/>
        </p:spPr>
        <p:txBody>
          <a:bodyPr wrap="square" rtlCol="0">
            <a:spAutoFit/>
          </a:bodyPr>
          <a:lstStyle/>
          <a:p>
            <a:r>
              <a:rPr lang="en-US" sz="2000" dirty="0">
                <a:solidFill>
                  <a:schemeClr val="bg1"/>
                </a:solidFill>
              </a:rPr>
              <a:t>Dell EMC Data Domain is a purpose-built backup appliance designed for efficient data protection, offering scalability, </a:t>
            </a:r>
            <a:r>
              <a:rPr lang="en-US" dirty="0"/>
              <a:t>security, and high performance.</a:t>
            </a:r>
          </a:p>
        </p:txBody>
      </p:sp>
      <p:sp>
        <p:nvSpPr>
          <p:cNvPr id="9" name="TextBox 8">
            <a:extLst>
              <a:ext uri="{FF2B5EF4-FFF2-40B4-BE49-F238E27FC236}">
                <a16:creationId xmlns:a16="http://schemas.microsoft.com/office/drawing/2014/main" id="{A1079CBB-6FAF-3092-7105-2396369A1C62}"/>
              </a:ext>
            </a:extLst>
          </p:cNvPr>
          <p:cNvSpPr txBox="1"/>
          <p:nvPr/>
        </p:nvSpPr>
        <p:spPr>
          <a:xfrm>
            <a:off x="618236" y="3723937"/>
            <a:ext cx="3108960" cy="461665"/>
          </a:xfrm>
          <a:prstGeom prst="rect">
            <a:avLst/>
          </a:prstGeom>
          <a:noFill/>
        </p:spPr>
        <p:txBody>
          <a:bodyPr wrap="square" rtlCol="0">
            <a:spAutoFit/>
          </a:bodyPr>
          <a:lstStyle/>
          <a:p>
            <a:r>
              <a:rPr lang="en-US" sz="2400" dirty="0">
                <a:solidFill>
                  <a:srgbClr val="00B0F0"/>
                </a:solidFill>
                <a:latin typeface="Algerian" panose="04020705040A02060702" pitchFamily="82" charset="0"/>
              </a:rPr>
              <a:t>Backup server</a:t>
            </a:r>
          </a:p>
        </p:txBody>
      </p:sp>
      <p:pic>
        <p:nvPicPr>
          <p:cNvPr id="15" name="Picture 14" descr="A blue and white logo&#10;&#10;Description automatically generated">
            <a:extLst>
              <a:ext uri="{FF2B5EF4-FFF2-40B4-BE49-F238E27FC236}">
                <a16:creationId xmlns:a16="http://schemas.microsoft.com/office/drawing/2014/main" id="{819EE4A1-3159-7F0A-F660-F9C68A5E6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45" y="1309680"/>
            <a:ext cx="2212474" cy="1935915"/>
          </a:xfrm>
          <a:prstGeom prst="rect">
            <a:avLst/>
          </a:prstGeom>
        </p:spPr>
      </p:pic>
      <p:pic>
        <p:nvPicPr>
          <p:cNvPr id="17" name="Picture 16" descr="A close-up of a logo&#10;&#10;Description automatically generated">
            <a:extLst>
              <a:ext uri="{FF2B5EF4-FFF2-40B4-BE49-F238E27FC236}">
                <a16:creationId xmlns:a16="http://schemas.microsoft.com/office/drawing/2014/main" id="{2BAA3532-ACCC-AFF8-4FE1-A0901CCCD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4532752"/>
            <a:ext cx="2692400" cy="1796928"/>
          </a:xfrm>
          <a:prstGeom prst="rect">
            <a:avLst/>
          </a:prstGeom>
          <a:ln>
            <a:noFill/>
          </a:ln>
          <a:effectLst>
            <a:softEdge rad="112500"/>
          </a:effectLst>
        </p:spPr>
      </p:pic>
    </p:spTree>
    <p:extLst>
      <p:ext uri="{BB962C8B-B14F-4D97-AF65-F5344CB8AC3E}">
        <p14:creationId xmlns:p14="http://schemas.microsoft.com/office/powerpoint/2010/main" val="41462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lack background with blue lines&#10;&#10;Description automatically generated">
            <a:extLst>
              <a:ext uri="{FF2B5EF4-FFF2-40B4-BE49-F238E27FC236}">
                <a16:creationId xmlns:a16="http://schemas.microsoft.com/office/drawing/2014/main" id="{E5EF1BBC-FFFD-FC3B-0B7D-0AF8E277DC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CBBFEA0A-38DE-5D5D-B6DF-4DB7A4DBB4D7}"/>
              </a:ext>
            </a:extLst>
          </p:cNvPr>
          <p:cNvSpPr txBox="1"/>
          <p:nvPr/>
        </p:nvSpPr>
        <p:spPr>
          <a:xfrm>
            <a:off x="640080" y="457199"/>
            <a:ext cx="4917440" cy="523220"/>
          </a:xfrm>
          <a:prstGeom prst="rect">
            <a:avLst/>
          </a:prstGeom>
          <a:noFill/>
        </p:spPr>
        <p:txBody>
          <a:bodyPr wrap="square" rtlCol="0">
            <a:spAutoFit/>
          </a:bodyPr>
          <a:lstStyle/>
          <a:p>
            <a:r>
              <a:rPr lang="en-US" sz="2800" dirty="0">
                <a:solidFill>
                  <a:srgbClr val="00B0F0"/>
                </a:solidFill>
                <a:latin typeface="Algerian" panose="04020705040A02060702" pitchFamily="82" charset="0"/>
              </a:rPr>
              <a:t>WEB SERVER (</a:t>
            </a:r>
            <a:r>
              <a:rPr lang="en-US" sz="2800" dirty="0" err="1">
                <a:solidFill>
                  <a:srgbClr val="00B0F0"/>
                </a:solidFill>
                <a:latin typeface="Algerian" panose="04020705040A02060702" pitchFamily="82" charset="0"/>
              </a:rPr>
              <a:t>iis</a:t>
            </a:r>
            <a:r>
              <a:rPr lang="en-US" sz="2800" dirty="0">
                <a:solidFill>
                  <a:srgbClr val="00B0F0"/>
                </a:solidFill>
                <a:latin typeface="Algerian" panose="04020705040A02060702" pitchFamily="82" charset="0"/>
              </a:rPr>
              <a:t>)</a:t>
            </a:r>
          </a:p>
        </p:txBody>
      </p:sp>
      <p:sp>
        <p:nvSpPr>
          <p:cNvPr id="9" name="TextBox 8">
            <a:extLst>
              <a:ext uri="{FF2B5EF4-FFF2-40B4-BE49-F238E27FC236}">
                <a16:creationId xmlns:a16="http://schemas.microsoft.com/office/drawing/2014/main" id="{139BD44A-7477-FC3D-0583-01D970249537}"/>
              </a:ext>
            </a:extLst>
          </p:cNvPr>
          <p:cNvSpPr txBox="1"/>
          <p:nvPr/>
        </p:nvSpPr>
        <p:spPr>
          <a:xfrm>
            <a:off x="3749040" y="1259840"/>
            <a:ext cx="7477760" cy="1631216"/>
          </a:xfrm>
          <a:prstGeom prst="rect">
            <a:avLst/>
          </a:prstGeom>
          <a:noFill/>
        </p:spPr>
        <p:txBody>
          <a:bodyPr wrap="square" rtlCol="0">
            <a:spAutoFit/>
          </a:bodyPr>
          <a:lstStyle/>
          <a:p>
            <a:r>
              <a:rPr lang="en-US" sz="2000" dirty="0">
                <a:solidFill>
                  <a:schemeClr val="bg1">
                    <a:lumMod val="95000"/>
                  </a:schemeClr>
                </a:solidFill>
              </a:rPr>
              <a:t>IIS is a web server software developed by Microsoft. It enables hosting websites, web applications, and services on Windows servers, supporting various protocols like HTTP, HTTPS, FTP, and SMTP. It’s commonly used for deploying ASP.NET applications and managing web services</a:t>
            </a:r>
          </a:p>
        </p:txBody>
      </p:sp>
      <p:sp>
        <p:nvSpPr>
          <p:cNvPr id="11" name="TextBox 10">
            <a:extLst>
              <a:ext uri="{FF2B5EF4-FFF2-40B4-BE49-F238E27FC236}">
                <a16:creationId xmlns:a16="http://schemas.microsoft.com/office/drawing/2014/main" id="{D10BE451-7E5F-F9E7-6EA0-0BD7F201D984}"/>
              </a:ext>
            </a:extLst>
          </p:cNvPr>
          <p:cNvSpPr txBox="1"/>
          <p:nvPr/>
        </p:nvSpPr>
        <p:spPr>
          <a:xfrm>
            <a:off x="640080" y="3418225"/>
            <a:ext cx="3108960" cy="461665"/>
          </a:xfrm>
          <a:prstGeom prst="rect">
            <a:avLst/>
          </a:prstGeom>
          <a:noFill/>
        </p:spPr>
        <p:txBody>
          <a:bodyPr wrap="square" rtlCol="0">
            <a:spAutoFit/>
          </a:bodyPr>
          <a:lstStyle/>
          <a:p>
            <a:r>
              <a:rPr lang="en-US" sz="2400" dirty="0">
                <a:solidFill>
                  <a:srgbClr val="00B0F0"/>
                </a:solidFill>
                <a:latin typeface="Algerian" panose="04020705040A02060702" pitchFamily="82" charset="0"/>
              </a:rPr>
              <a:t>File server</a:t>
            </a:r>
          </a:p>
        </p:txBody>
      </p:sp>
      <p:sp>
        <p:nvSpPr>
          <p:cNvPr id="12" name="TextBox 11">
            <a:extLst>
              <a:ext uri="{FF2B5EF4-FFF2-40B4-BE49-F238E27FC236}">
                <a16:creationId xmlns:a16="http://schemas.microsoft.com/office/drawing/2014/main" id="{97B2579C-04EB-6F1F-5238-F0C495A88D3E}"/>
              </a:ext>
            </a:extLst>
          </p:cNvPr>
          <p:cNvSpPr txBox="1"/>
          <p:nvPr/>
        </p:nvSpPr>
        <p:spPr>
          <a:xfrm>
            <a:off x="3891280" y="4236720"/>
            <a:ext cx="6431280" cy="1631216"/>
          </a:xfrm>
          <a:prstGeom prst="rect">
            <a:avLst/>
          </a:prstGeom>
          <a:noFill/>
        </p:spPr>
        <p:txBody>
          <a:bodyPr wrap="square" rtlCol="0">
            <a:spAutoFit/>
          </a:bodyPr>
          <a:lstStyle/>
          <a:p>
            <a:r>
              <a:rPr lang="en-US" sz="2000">
                <a:solidFill>
                  <a:schemeClr val="bg1"/>
                </a:solidFill>
              </a:rPr>
              <a:t>NetApp FAS Storage Arrays provide customers with a balance of performance and capacity. Optimized for easy deployment and operations, NetApp FAS systems deliver the flexibility to handle future growth and cloud integration</a:t>
            </a:r>
            <a:endParaRPr lang="en-US" sz="2000" dirty="0">
              <a:solidFill>
                <a:schemeClr val="bg1"/>
              </a:solidFill>
            </a:endParaRPr>
          </a:p>
        </p:txBody>
      </p:sp>
      <p:pic>
        <p:nvPicPr>
          <p:cNvPr id="14" name="Picture 13" descr="A green and yellow squares&#10;&#10;Description automatically generated">
            <a:extLst>
              <a:ext uri="{FF2B5EF4-FFF2-40B4-BE49-F238E27FC236}">
                <a16:creationId xmlns:a16="http://schemas.microsoft.com/office/drawing/2014/main" id="{7701A7D2-2D4E-C9FC-491D-1C085CBD8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14" y="1351374"/>
            <a:ext cx="3435506" cy="1477463"/>
          </a:xfrm>
          <a:prstGeom prst="rect">
            <a:avLst/>
          </a:prstGeom>
        </p:spPr>
      </p:pic>
      <p:pic>
        <p:nvPicPr>
          <p:cNvPr id="16" name="Picture 15" descr="A blue square with a white square in it&#10;&#10;Description automatically generated">
            <a:extLst>
              <a:ext uri="{FF2B5EF4-FFF2-40B4-BE49-F238E27FC236}">
                <a16:creationId xmlns:a16="http://schemas.microsoft.com/office/drawing/2014/main" id="{EAE9AB9A-27BE-2037-1754-1FD442C7A31B}"/>
              </a:ext>
            </a:extLst>
          </p:cNvPr>
          <p:cNvPicPr>
            <a:picLocks noChangeAspect="1"/>
          </p:cNvPicPr>
          <p:nvPr/>
        </p:nvPicPr>
        <p:blipFill rotWithShape="1">
          <a:blip r:embed="rId4">
            <a:extLst>
              <a:ext uri="{28A0092B-C50C-407E-A947-70E740481C1C}">
                <a14:useLocalDpi xmlns:a14="http://schemas.microsoft.com/office/drawing/2010/main" val="0"/>
              </a:ext>
            </a:extLst>
          </a:blip>
          <a:srcRect l="19888" t="-3436" r="21957" b="3436"/>
          <a:stretch/>
        </p:blipFill>
        <p:spPr>
          <a:xfrm>
            <a:off x="447039" y="3999818"/>
            <a:ext cx="2570481" cy="2533650"/>
          </a:xfrm>
          <a:prstGeom prst="rect">
            <a:avLst/>
          </a:prstGeom>
        </p:spPr>
      </p:pic>
    </p:spTree>
    <p:extLst>
      <p:ext uri="{BB962C8B-B14F-4D97-AF65-F5344CB8AC3E}">
        <p14:creationId xmlns:p14="http://schemas.microsoft.com/office/powerpoint/2010/main" val="258821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rgbClr val="00B0F0"/>
                </a:solidFill>
                <a:latin typeface="Algerian" panose="04020705040A02060702" pitchFamily="82" charset="0"/>
              </a:rPr>
              <a:t>Protocols for Layers of ISO/OSI Model</a:t>
            </a:r>
          </a:p>
        </p:txBody>
      </p:sp>
      <p:sp>
        <p:nvSpPr>
          <p:cNvPr id="6" name="Title 1">
            <a:extLst>
              <a:ext uri="{FF2B5EF4-FFF2-40B4-BE49-F238E27FC236}">
                <a16:creationId xmlns:a16="http://schemas.microsoft.com/office/drawing/2014/main" id="{4DF4EA00-DB7A-74A6-8C47-3D65EE49052C}"/>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Application Layer </a:t>
            </a:r>
          </a:p>
        </p:txBody>
      </p:sp>
      <p:sp>
        <p:nvSpPr>
          <p:cNvPr id="8" name="Title 1">
            <a:extLst>
              <a:ext uri="{FF2B5EF4-FFF2-40B4-BE49-F238E27FC236}">
                <a16:creationId xmlns:a16="http://schemas.microsoft.com/office/drawing/2014/main" id="{B008AADD-53A9-8EAC-9588-C496D0A980EF}"/>
              </a:ext>
            </a:extLst>
          </p:cNvPr>
          <p:cNvSpPr txBox="1">
            <a:spLocks/>
          </p:cNvSpPr>
          <p:nvPr/>
        </p:nvSpPr>
        <p:spPr>
          <a:xfrm>
            <a:off x="706731" y="1698624"/>
            <a:ext cx="11485269" cy="46689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Clr>
                <a:schemeClr val="bg1">
                  <a:lumMod val="95000"/>
                </a:schemeClr>
              </a:buClr>
              <a:buFont typeface="Wingdings" pitchFamily="2" charset="2"/>
              <a:buChar char="Ø"/>
            </a:pPr>
            <a:r>
              <a:rPr lang="en-LK" sz="1800" dirty="0">
                <a:solidFill>
                  <a:schemeClr val="bg1"/>
                </a:solidFill>
              </a:rPr>
              <a:t>HTTP :</a:t>
            </a:r>
          </a:p>
          <a:p>
            <a:pPr marL="285750" indent="-285750" algn="l">
              <a:buClr>
                <a:schemeClr val="bg1">
                  <a:lumMod val="95000"/>
                </a:schemeClr>
              </a:buClr>
              <a:buFont typeface="Arial" panose="020B0604020202020204" pitchFamily="34" charset="0"/>
              <a:buChar char="•"/>
            </a:pPr>
            <a:r>
              <a:rPr lang="en-LK" sz="1800" dirty="0">
                <a:solidFill>
                  <a:schemeClr val="bg1"/>
                </a:solidFill>
              </a:rPr>
              <a:t>Web browsing .</a:t>
            </a:r>
          </a:p>
          <a:p>
            <a:pPr marL="285750" indent="-285750" algn="l">
              <a:buClr>
                <a:schemeClr val="bg1">
                  <a:lumMod val="95000"/>
                </a:schemeClr>
              </a:buClr>
              <a:buFont typeface="Arial" panose="020B0604020202020204" pitchFamily="34" charset="0"/>
              <a:buChar char="•"/>
            </a:pPr>
            <a:r>
              <a:rPr lang="en-LK" sz="1800" dirty="0">
                <a:solidFill>
                  <a:schemeClr val="bg1"/>
                </a:solidFill>
              </a:rPr>
              <a:t>Enables users to interact with web application and retrieve info from servers</a:t>
            </a:r>
          </a:p>
          <a:p>
            <a:pPr marL="342900" indent="-342900" algn="l">
              <a:buClr>
                <a:schemeClr val="bg1">
                  <a:lumMod val="95000"/>
                </a:schemeClr>
              </a:buClr>
              <a:buFont typeface="Arial" panose="020B0604020202020204" pitchFamily="34" charset="0"/>
              <a:buChar char="•"/>
            </a:pPr>
            <a:endParaRPr lang="en-LK" sz="1800" dirty="0">
              <a:solidFill>
                <a:schemeClr val="bg1"/>
              </a:solidFill>
            </a:endParaRPr>
          </a:p>
          <a:p>
            <a:pPr marL="342900" indent="-342900" algn="l">
              <a:buClr>
                <a:schemeClr val="bg1">
                  <a:lumMod val="95000"/>
                </a:schemeClr>
              </a:buClr>
              <a:buFont typeface="Wingdings" pitchFamily="2" charset="2"/>
              <a:buChar char="Ø"/>
            </a:pPr>
            <a:r>
              <a:rPr lang="en-LK" sz="1800" dirty="0">
                <a:solidFill>
                  <a:schemeClr val="bg1"/>
                </a:solidFill>
              </a:rPr>
              <a:t>SMTP :</a:t>
            </a:r>
          </a:p>
          <a:p>
            <a:pPr marL="285750" indent="-285750" algn="l">
              <a:buClr>
                <a:schemeClr val="bg1">
                  <a:lumMod val="95000"/>
                </a:schemeClr>
              </a:buClr>
              <a:buFont typeface="Arial" panose="020B0604020202020204" pitchFamily="34" charset="0"/>
              <a:buChar char="•"/>
            </a:pPr>
            <a:r>
              <a:rPr lang="en-LK" sz="1800" dirty="0">
                <a:solidFill>
                  <a:schemeClr val="bg1"/>
                </a:solidFill>
              </a:rPr>
              <a:t>Ensures reliable email delivery across branches .</a:t>
            </a:r>
          </a:p>
          <a:p>
            <a:pPr algn="l">
              <a:buClr>
                <a:schemeClr val="bg1">
                  <a:lumMod val="95000"/>
                </a:schemeClr>
              </a:buClr>
            </a:pPr>
            <a:endParaRPr lang="en-LK" sz="1800" dirty="0">
              <a:solidFill>
                <a:schemeClr val="bg1"/>
              </a:solidFill>
            </a:endParaRPr>
          </a:p>
          <a:p>
            <a:pPr marL="342900" indent="-342900" algn="l">
              <a:buClr>
                <a:schemeClr val="bg1">
                  <a:lumMod val="95000"/>
                </a:schemeClr>
              </a:buClr>
              <a:buFont typeface="Wingdings" pitchFamily="2" charset="2"/>
              <a:buChar char="Ø"/>
            </a:pPr>
            <a:r>
              <a:rPr lang="en-LK" sz="1800" dirty="0">
                <a:solidFill>
                  <a:schemeClr val="bg1"/>
                </a:solidFill>
              </a:rPr>
              <a:t>POP3 :</a:t>
            </a:r>
          </a:p>
          <a:p>
            <a:pPr marL="285750" indent="-285750" algn="l">
              <a:buClr>
                <a:schemeClr val="bg1">
                  <a:lumMod val="95000"/>
                </a:schemeClr>
              </a:buClr>
              <a:buFont typeface="Arial" panose="020B0604020202020204" pitchFamily="34" charset="0"/>
              <a:buChar char="•"/>
            </a:pPr>
            <a:r>
              <a:rPr lang="en-LK" sz="1800" dirty="0">
                <a:solidFill>
                  <a:schemeClr val="bg1"/>
                </a:solidFill>
              </a:rPr>
              <a:t>Allows employes to access their emails from different branches .</a:t>
            </a:r>
          </a:p>
          <a:p>
            <a:pPr algn="l">
              <a:buClr>
                <a:schemeClr val="bg1">
                  <a:lumMod val="95000"/>
                </a:schemeClr>
              </a:buClr>
            </a:pPr>
            <a:endParaRPr lang="en-LK" sz="1800" dirty="0">
              <a:solidFill>
                <a:schemeClr val="bg1"/>
              </a:solidFill>
            </a:endParaRPr>
          </a:p>
          <a:p>
            <a:pPr marL="342900" indent="-342900" algn="l">
              <a:buClr>
                <a:schemeClr val="bg1">
                  <a:lumMod val="95000"/>
                </a:schemeClr>
              </a:buClr>
              <a:buFont typeface="Wingdings" pitchFamily="2" charset="2"/>
              <a:buChar char="Ø"/>
            </a:pPr>
            <a:r>
              <a:rPr lang="en-LK" sz="1800" dirty="0">
                <a:solidFill>
                  <a:schemeClr val="bg1"/>
                </a:solidFill>
              </a:rPr>
              <a:t>DNS :</a:t>
            </a:r>
          </a:p>
          <a:p>
            <a:pPr marL="285750" indent="-285750" algn="l">
              <a:buClr>
                <a:schemeClr val="bg1">
                  <a:lumMod val="95000"/>
                </a:schemeClr>
              </a:buClr>
              <a:buFont typeface="Arial" panose="020B0604020202020204" pitchFamily="34" charset="0"/>
              <a:buChar char="•"/>
            </a:pPr>
            <a:r>
              <a:rPr lang="en-LK" sz="1800" dirty="0">
                <a:solidFill>
                  <a:schemeClr val="bg1"/>
                </a:solidFill>
              </a:rPr>
              <a:t>Resolves domain names to IP addresses</a:t>
            </a:r>
          </a:p>
          <a:p>
            <a:pPr algn="l">
              <a:buClr>
                <a:schemeClr val="bg1">
                  <a:lumMod val="95000"/>
                </a:schemeClr>
              </a:buClr>
            </a:pPr>
            <a:endParaRPr lang="en-LK" sz="1800" dirty="0">
              <a:solidFill>
                <a:schemeClr val="bg1"/>
              </a:solidFill>
            </a:endParaRPr>
          </a:p>
          <a:p>
            <a:pPr marL="342900" indent="-342900" algn="l">
              <a:buClr>
                <a:schemeClr val="bg1">
                  <a:lumMod val="95000"/>
                </a:schemeClr>
              </a:buClr>
              <a:buFont typeface="Wingdings" pitchFamily="2" charset="2"/>
              <a:buChar char="Ø"/>
            </a:pPr>
            <a:r>
              <a:rPr lang="en-LK" sz="1800" dirty="0">
                <a:solidFill>
                  <a:schemeClr val="bg1"/>
                </a:solidFill>
              </a:rPr>
              <a:t>SSH :</a:t>
            </a:r>
          </a:p>
          <a:p>
            <a:pPr marL="285750" indent="-285750" algn="l">
              <a:buClr>
                <a:schemeClr val="bg1">
                  <a:lumMod val="95000"/>
                </a:schemeClr>
              </a:buClr>
              <a:buFont typeface="Arial" panose="020B0604020202020204" pitchFamily="34" charset="0"/>
              <a:buChar char="•"/>
            </a:pPr>
            <a:r>
              <a:rPr lang="en-LK" sz="1800" dirty="0">
                <a:solidFill>
                  <a:schemeClr val="bg1"/>
                </a:solidFill>
              </a:rPr>
              <a:t>Secure remote access to servers and network devices.</a:t>
            </a:r>
          </a:p>
          <a:p>
            <a:pPr algn="l">
              <a:buClr>
                <a:schemeClr val="bg1">
                  <a:lumMod val="95000"/>
                </a:schemeClr>
              </a:buClr>
            </a:pPr>
            <a:endParaRPr lang="en-LK" sz="1800" dirty="0">
              <a:solidFill>
                <a:schemeClr val="bg1"/>
              </a:solidFill>
            </a:endParaRPr>
          </a:p>
          <a:p>
            <a:pPr marL="342900" indent="-342900" algn="l">
              <a:buClr>
                <a:schemeClr val="bg1">
                  <a:lumMod val="95000"/>
                </a:schemeClr>
              </a:buClr>
              <a:buFont typeface="Wingdings" pitchFamily="2" charset="2"/>
              <a:buChar char="Ø"/>
            </a:pPr>
            <a:r>
              <a:rPr lang="en-LK" sz="1800" dirty="0">
                <a:solidFill>
                  <a:schemeClr val="bg1"/>
                </a:solidFill>
              </a:rPr>
              <a:t>FTP :</a:t>
            </a:r>
          </a:p>
          <a:p>
            <a:pPr marL="285750" indent="-285750" algn="l">
              <a:buClr>
                <a:schemeClr val="bg1">
                  <a:lumMod val="95000"/>
                </a:schemeClr>
              </a:buClr>
              <a:buFont typeface="Arial" panose="020B0604020202020204" pitchFamily="34" charset="0"/>
              <a:buChar char="•"/>
            </a:pPr>
            <a:r>
              <a:rPr lang="en-LK" sz="1800" dirty="0">
                <a:solidFill>
                  <a:schemeClr val="bg1"/>
                </a:solidFill>
              </a:rPr>
              <a:t>File sharing.</a:t>
            </a:r>
          </a:p>
        </p:txBody>
      </p:sp>
      <p:pic>
        <p:nvPicPr>
          <p:cNvPr id="4" name="Picture 3" descr="A network of laptops connected to blue lights&#10;&#10;Description automatically generated">
            <a:extLst>
              <a:ext uri="{FF2B5EF4-FFF2-40B4-BE49-F238E27FC236}">
                <a16:creationId xmlns:a16="http://schemas.microsoft.com/office/drawing/2014/main" id="{0F550A6A-7199-E0B8-305E-341857BE4D91}"/>
              </a:ext>
            </a:extLst>
          </p:cNvPr>
          <p:cNvPicPr>
            <a:picLocks noChangeAspect="1"/>
          </p:cNvPicPr>
          <p:nvPr/>
        </p:nvPicPr>
        <p:blipFill>
          <a:blip r:embed="rId2"/>
          <a:stretch>
            <a:fillRect/>
          </a:stretch>
        </p:blipFill>
        <p:spPr>
          <a:xfrm>
            <a:off x="7275642" y="3127133"/>
            <a:ext cx="4582984" cy="3240428"/>
          </a:xfrm>
          <a:prstGeom prst="rect">
            <a:avLst/>
          </a:prstGeom>
        </p:spPr>
      </p:pic>
    </p:spTree>
    <p:extLst>
      <p:ext uri="{BB962C8B-B14F-4D97-AF65-F5344CB8AC3E}">
        <p14:creationId xmlns:p14="http://schemas.microsoft.com/office/powerpoint/2010/main" val="18312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rgbClr val="00B0F0"/>
                </a:solidFill>
                <a:latin typeface="Algerian" panose="04020705040A02060702" pitchFamily="82" charset="0"/>
              </a:rPr>
              <a:t>Protocols for Layers of ISO/OSI Model</a:t>
            </a:r>
          </a:p>
        </p:txBody>
      </p:sp>
      <p:sp>
        <p:nvSpPr>
          <p:cNvPr id="3" name="Title 1">
            <a:extLst>
              <a:ext uri="{FF2B5EF4-FFF2-40B4-BE49-F238E27FC236}">
                <a16:creationId xmlns:a16="http://schemas.microsoft.com/office/drawing/2014/main" id="{A6F7449E-3D20-82BE-7FF0-8BCE06FC1625}"/>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Presentation Layer </a:t>
            </a:r>
          </a:p>
        </p:txBody>
      </p:sp>
      <p:sp>
        <p:nvSpPr>
          <p:cNvPr id="7" name="Title 1">
            <a:extLst>
              <a:ext uri="{FF2B5EF4-FFF2-40B4-BE49-F238E27FC236}">
                <a16:creationId xmlns:a16="http://schemas.microsoft.com/office/drawing/2014/main" id="{768B860D-BA7D-4409-2163-369CF316958E}"/>
              </a:ext>
            </a:extLst>
          </p:cNvPr>
          <p:cNvSpPr txBox="1">
            <a:spLocks/>
          </p:cNvSpPr>
          <p:nvPr/>
        </p:nvSpPr>
        <p:spPr>
          <a:xfrm>
            <a:off x="706731" y="1924050"/>
            <a:ext cx="11485269" cy="30843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400" dirty="0">
                <a:solidFill>
                  <a:schemeClr val="bg1"/>
                </a:solidFill>
              </a:rPr>
              <a:t>SSL/TLS  :		</a:t>
            </a:r>
          </a:p>
          <a:p>
            <a:pPr marL="342900" indent="-342900" algn="l">
              <a:buClr>
                <a:schemeClr val="bg1">
                  <a:lumMod val="95000"/>
                </a:schemeClr>
              </a:buClr>
              <a:buFont typeface="Arial" panose="020B0604020202020204" pitchFamily="34" charset="0"/>
              <a:buChar char="•"/>
            </a:pPr>
            <a:r>
              <a:rPr lang="en-LK" sz="2400" dirty="0">
                <a:solidFill>
                  <a:schemeClr val="bg1"/>
                </a:solidFill>
              </a:rPr>
              <a:t>Provides secure  communication.</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VNC :</a:t>
            </a:r>
          </a:p>
          <a:p>
            <a:pPr marL="285750" indent="-285750" algn="l">
              <a:buClr>
                <a:schemeClr val="bg1">
                  <a:lumMod val="95000"/>
                </a:schemeClr>
              </a:buClr>
              <a:buFont typeface="Arial" panose="020B0604020202020204" pitchFamily="34" charset="0"/>
              <a:buChar char="•"/>
            </a:pPr>
            <a:r>
              <a:rPr lang="en-LK" sz="2400" dirty="0">
                <a:solidFill>
                  <a:schemeClr val="bg1"/>
                </a:solidFill>
              </a:rPr>
              <a:t>Allows remote desktop access to computers across the network .</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LDAP :</a:t>
            </a:r>
          </a:p>
          <a:p>
            <a:pPr marL="285750" indent="-285750" algn="l">
              <a:buClr>
                <a:schemeClr val="bg1">
                  <a:lumMod val="95000"/>
                </a:schemeClr>
              </a:buClr>
              <a:buFont typeface="Arial" panose="020B0604020202020204" pitchFamily="34" charset="0"/>
              <a:buChar char="•"/>
            </a:pPr>
            <a:r>
              <a:rPr lang="en-LK" sz="2400" dirty="0">
                <a:solidFill>
                  <a:schemeClr val="bg1"/>
                </a:solidFill>
              </a:rPr>
              <a:t>Centralized user management .</a:t>
            </a:r>
          </a:p>
          <a:p>
            <a:pPr algn="l">
              <a:buClr>
                <a:schemeClr val="bg1">
                  <a:lumMod val="95000"/>
                </a:schemeClr>
              </a:buClr>
            </a:pPr>
            <a:endParaRPr lang="en-LK" sz="2400" dirty="0">
              <a:solidFill>
                <a:schemeClr val="bg1"/>
              </a:solidFill>
            </a:endParaRPr>
          </a:p>
        </p:txBody>
      </p:sp>
      <p:pic>
        <p:nvPicPr>
          <p:cNvPr id="5" name="Picture 4" descr="A network of laptops connected to blue lights&#10;&#10;Description automatically generated">
            <a:extLst>
              <a:ext uri="{FF2B5EF4-FFF2-40B4-BE49-F238E27FC236}">
                <a16:creationId xmlns:a16="http://schemas.microsoft.com/office/drawing/2014/main" id="{2A80BE35-1791-5DE2-D66C-43E9E1C178A0}"/>
              </a:ext>
            </a:extLst>
          </p:cNvPr>
          <p:cNvPicPr>
            <a:picLocks noChangeAspect="1"/>
          </p:cNvPicPr>
          <p:nvPr/>
        </p:nvPicPr>
        <p:blipFill>
          <a:blip r:embed="rId2"/>
          <a:stretch>
            <a:fillRect/>
          </a:stretch>
        </p:blipFill>
        <p:spPr>
          <a:xfrm>
            <a:off x="7495234" y="3778146"/>
            <a:ext cx="3990035" cy="2821180"/>
          </a:xfrm>
          <a:prstGeom prst="rect">
            <a:avLst/>
          </a:prstGeom>
        </p:spPr>
      </p:pic>
    </p:spTree>
    <p:extLst>
      <p:ext uri="{BB962C8B-B14F-4D97-AF65-F5344CB8AC3E}">
        <p14:creationId xmlns:p14="http://schemas.microsoft.com/office/powerpoint/2010/main" val="210904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BFF0-2C83-076F-45C8-6D16929BACC8}"/>
              </a:ext>
            </a:extLst>
          </p:cNvPr>
          <p:cNvSpPr>
            <a:spLocks noGrp="1"/>
          </p:cNvSpPr>
          <p:nvPr>
            <p:ph type="title"/>
          </p:nvPr>
        </p:nvSpPr>
        <p:spPr>
          <a:xfrm>
            <a:off x="1676400" y="2640240"/>
            <a:ext cx="10515600" cy="1325563"/>
          </a:xfrm>
        </p:spPr>
        <p:txBody>
          <a:bodyPr/>
          <a:lstStyle/>
          <a:p>
            <a:r>
              <a:rPr lang="en-US" dirty="0">
                <a:solidFill>
                  <a:schemeClr val="bg1"/>
                </a:solidFill>
                <a:latin typeface="Algerian" panose="04020705040A02060702" pitchFamily="82" charset="0"/>
              </a:rPr>
              <a:t>LOGICAL TOPOLOGY</a:t>
            </a:r>
          </a:p>
        </p:txBody>
      </p:sp>
    </p:spTree>
    <p:extLst>
      <p:ext uri="{BB962C8B-B14F-4D97-AF65-F5344CB8AC3E}">
        <p14:creationId xmlns:p14="http://schemas.microsoft.com/office/powerpoint/2010/main" val="47231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rgbClr val="00B0F0"/>
                </a:solidFill>
                <a:latin typeface="Algerian" panose="04020705040A02060702" pitchFamily="82" charset="0"/>
              </a:rPr>
              <a:t>Protocols for Layers of ISO/OSI Model</a:t>
            </a:r>
          </a:p>
        </p:txBody>
      </p:sp>
      <p:sp>
        <p:nvSpPr>
          <p:cNvPr id="3" name="Title 1">
            <a:extLst>
              <a:ext uri="{FF2B5EF4-FFF2-40B4-BE49-F238E27FC236}">
                <a16:creationId xmlns:a16="http://schemas.microsoft.com/office/drawing/2014/main" id="{4B85387B-DEE0-F5F2-34E2-824259586119}"/>
              </a:ext>
            </a:extLst>
          </p:cNvPr>
          <p:cNvSpPr txBox="1">
            <a:spLocks/>
          </p:cNvSpPr>
          <p:nvPr/>
        </p:nvSpPr>
        <p:spPr>
          <a:xfrm>
            <a:off x="706731" y="1876425"/>
            <a:ext cx="11485269" cy="37574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400" dirty="0">
                <a:solidFill>
                  <a:schemeClr val="bg1"/>
                </a:solidFill>
              </a:rPr>
              <a:t>NFS  :		</a:t>
            </a:r>
          </a:p>
          <a:p>
            <a:pPr marL="342900" indent="-342900" algn="l">
              <a:buClr>
                <a:schemeClr val="bg1">
                  <a:lumMod val="95000"/>
                </a:schemeClr>
              </a:buClr>
              <a:buFont typeface="Arial" panose="020B0604020202020204" pitchFamily="34" charset="0"/>
              <a:buChar char="•"/>
            </a:pPr>
            <a:r>
              <a:rPr lang="en-LK" sz="2400" dirty="0">
                <a:solidFill>
                  <a:schemeClr val="bg1"/>
                </a:solidFill>
              </a:rPr>
              <a:t>Enables file sharing across heterogeneous systems.</a:t>
            </a:r>
          </a:p>
          <a:p>
            <a:pPr marL="342900" indent="-342900" algn="l">
              <a:buClr>
                <a:schemeClr val="bg1">
                  <a:lumMod val="95000"/>
                </a:schemeClr>
              </a:buClr>
              <a:buFont typeface="Arial" panose="020B0604020202020204" pitchFamily="34" charset="0"/>
              <a:buChar cha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PAP :</a:t>
            </a:r>
          </a:p>
          <a:p>
            <a:pPr marL="285750" indent="-285750" algn="l">
              <a:buClr>
                <a:schemeClr val="bg1">
                  <a:lumMod val="95000"/>
                </a:schemeClr>
              </a:buClr>
              <a:buFont typeface="Arial" panose="020B0604020202020204" pitchFamily="34" charset="0"/>
              <a:buChar char="•"/>
            </a:pPr>
            <a:r>
              <a:rPr lang="en-LK" sz="2400" dirty="0">
                <a:solidFill>
                  <a:schemeClr val="bg1"/>
                </a:solidFill>
              </a:rPr>
              <a:t>Verifies user credintial for secure access.</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PPTP :</a:t>
            </a:r>
          </a:p>
          <a:p>
            <a:pPr marL="285750" indent="-285750" algn="l">
              <a:buClr>
                <a:schemeClr val="bg1">
                  <a:lumMod val="95000"/>
                </a:schemeClr>
              </a:buClr>
              <a:buFont typeface="Arial" panose="020B0604020202020204" pitchFamily="34" charset="0"/>
              <a:buChar char="•"/>
            </a:pPr>
            <a:r>
              <a:rPr lang="en-LK" sz="2400" dirty="0">
                <a:solidFill>
                  <a:schemeClr val="bg1"/>
                </a:solidFill>
              </a:rPr>
              <a:t>Allows secure communication betwe</a:t>
            </a:r>
            <a:r>
              <a:rPr lang="en-GB" sz="2400" dirty="0">
                <a:solidFill>
                  <a:schemeClr val="bg1"/>
                </a:solidFill>
              </a:rPr>
              <a:t>e</a:t>
            </a:r>
            <a:r>
              <a:rPr lang="en-LK" sz="2400" dirty="0">
                <a:solidFill>
                  <a:schemeClr val="bg1"/>
                </a:solidFill>
              </a:rPr>
              <a:t>n branches over public network.</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SMB :</a:t>
            </a:r>
          </a:p>
          <a:p>
            <a:pPr marL="285750" indent="-285750" algn="l">
              <a:buClr>
                <a:schemeClr val="bg1">
                  <a:lumMod val="95000"/>
                </a:schemeClr>
              </a:buClr>
              <a:buFont typeface="Arial" panose="020B0604020202020204" pitchFamily="34" charset="0"/>
              <a:buChar char="•"/>
            </a:pPr>
            <a:r>
              <a:rPr lang="en-LK" sz="2400" dirty="0">
                <a:solidFill>
                  <a:schemeClr val="bg1"/>
                </a:solidFill>
              </a:rPr>
              <a:t>File sharing.</a:t>
            </a:r>
          </a:p>
        </p:txBody>
      </p:sp>
      <p:sp>
        <p:nvSpPr>
          <p:cNvPr id="5" name="Title 1">
            <a:extLst>
              <a:ext uri="{FF2B5EF4-FFF2-40B4-BE49-F238E27FC236}">
                <a16:creationId xmlns:a16="http://schemas.microsoft.com/office/drawing/2014/main" id="{C873AEB3-3FA1-4C74-6A45-04B2326B3B09}"/>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Session Layer </a:t>
            </a:r>
          </a:p>
        </p:txBody>
      </p:sp>
    </p:spTree>
    <p:extLst>
      <p:ext uri="{BB962C8B-B14F-4D97-AF65-F5344CB8AC3E}">
        <p14:creationId xmlns:p14="http://schemas.microsoft.com/office/powerpoint/2010/main" val="16768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chemeClr val="bg1"/>
                </a:solidFill>
              </a:rPr>
              <a:t>Protocols for Layers of ISO/OSI Model</a:t>
            </a:r>
          </a:p>
        </p:txBody>
      </p:sp>
      <p:sp>
        <p:nvSpPr>
          <p:cNvPr id="3" name="Title 1">
            <a:extLst>
              <a:ext uri="{FF2B5EF4-FFF2-40B4-BE49-F238E27FC236}">
                <a16:creationId xmlns:a16="http://schemas.microsoft.com/office/drawing/2014/main" id="{E650A23A-6466-A149-BEF8-63B6345F2262}"/>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dirty="0">
                <a:solidFill>
                  <a:schemeClr val="bg1"/>
                </a:solidFill>
              </a:rPr>
              <a:t>Protocols for Layers of ISO/OSI Model</a:t>
            </a:r>
          </a:p>
        </p:txBody>
      </p:sp>
      <p:sp>
        <p:nvSpPr>
          <p:cNvPr id="4" name="Title 1">
            <a:extLst>
              <a:ext uri="{FF2B5EF4-FFF2-40B4-BE49-F238E27FC236}">
                <a16:creationId xmlns:a16="http://schemas.microsoft.com/office/drawing/2014/main" id="{9EDFD060-25A2-B085-29D3-1907F084ABDA}"/>
              </a:ext>
            </a:extLst>
          </p:cNvPr>
          <p:cNvSpPr txBox="1">
            <a:spLocks/>
          </p:cNvSpPr>
          <p:nvPr/>
        </p:nvSpPr>
        <p:spPr>
          <a:xfrm>
            <a:off x="706731" y="2657269"/>
            <a:ext cx="11485269" cy="29766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400" dirty="0">
                <a:solidFill>
                  <a:schemeClr val="bg1"/>
                </a:solidFill>
              </a:rPr>
              <a:t>TCP  :		</a:t>
            </a:r>
          </a:p>
          <a:p>
            <a:pPr marL="342900" indent="-342900" algn="l">
              <a:buClr>
                <a:schemeClr val="bg1">
                  <a:lumMod val="95000"/>
                </a:schemeClr>
              </a:buClr>
              <a:buFont typeface="Arial" panose="020B0604020202020204" pitchFamily="34" charset="0"/>
              <a:buChar char="•"/>
            </a:pPr>
            <a:r>
              <a:rPr lang="en-LK" sz="2400" dirty="0">
                <a:solidFill>
                  <a:schemeClr val="bg1"/>
                </a:solidFill>
              </a:rPr>
              <a:t>Reliability,  flow control.</a:t>
            </a:r>
          </a:p>
          <a:p>
            <a:pPr marL="342900" indent="-342900" algn="l">
              <a:buClr>
                <a:schemeClr val="bg1">
                  <a:lumMod val="95000"/>
                </a:schemeClr>
              </a:buClr>
              <a:buFont typeface="Arial" panose="020B0604020202020204" pitchFamily="34" charset="0"/>
              <a:buChar cha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UDP :</a:t>
            </a:r>
          </a:p>
          <a:p>
            <a:pPr marL="285750" indent="-285750" algn="l">
              <a:buClr>
                <a:schemeClr val="bg1">
                  <a:lumMod val="95000"/>
                </a:schemeClr>
              </a:buClr>
              <a:buFont typeface="Arial" panose="020B0604020202020204" pitchFamily="34" charset="0"/>
              <a:buChar char="•"/>
            </a:pPr>
            <a:r>
              <a:rPr lang="en-LK" sz="2400" dirty="0">
                <a:solidFill>
                  <a:schemeClr val="bg1"/>
                </a:solidFill>
              </a:rPr>
              <a:t>Allow faster data transmission .</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STCP :</a:t>
            </a:r>
          </a:p>
          <a:p>
            <a:pPr marL="285750" indent="-285750" algn="l">
              <a:buClr>
                <a:schemeClr val="bg1">
                  <a:lumMod val="95000"/>
                </a:schemeClr>
              </a:buClr>
              <a:buFont typeface="Arial" panose="020B0604020202020204" pitchFamily="34" charset="0"/>
              <a:buChar char="•"/>
            </a:pPr>
            <a:r>
              <a:rPr lang="en-LK" sz="2400" dirty="0">
                <a:solidFill>
                  <a:schemeClr val="bg1"/>
                </a:solidFill>
              </a:rPr>
              <a:t>Resillience, message oriented connection.</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DCCP :</a:t>
            </a:r>
          </a:p>
          <a:p>
            <a:pPr marL="285750" indent="-285750" algn="l">
              <a:buClr>
                <a:schemeClr val="bg1">
                  <a:lumMod val="95000"/>
                </a:schemeClr>
              </a:buClr>
              <a:buFont typeface="Arial" panose="020B0604020202020204" pitchFamily="34" charset="0"/>
              <a:buChar char="•"/>
            </a:pPr>
            <a:r>
              <a:rPr lang="en-LK" sz="2400" dirty="0">
                <a:solidFill>
                  <a:schemeClr val="bg1"/>
                </a:solidFill>
              </a:rPr>
              <a:t>Adaptive congestion control.</a:t>
            </a:r>
          </a:p>
        </p:txBody>
      </p:sp>
      <p:sp>
        <p:nvSpPr>
          <p:cNvPr id="5" name="Title 1">
            <a:extLst>
              <a:ext uri="{FF2B5EF4-FFF2-40B4-BE49-F238E27FC236}">
                <a16:creationId xmlns:a16="http://schemas.microsoft.com/office/drawing/2014/main" id="{7D9D72B3-2E5E-1C33-33D5-DFA83E20504C}"/>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Transport Layer </a:t>
            </a:r>
          </a:p>
        </p:txBody>
      </p:sp>
      <p:pic>
        <p:nvPicPr>
          <p:cNvPr id="7" name="Picture 6" descr="A network of laptops connected to blue lights&#10;&#10;Description automatically generated">
            <a:extLst>
              <a:ext uri="{FF2B5EF4-FFF2-40B4-BE49-F238E27FC236}">
                <a16:creationId xmlns:a16="http://schemas.microsoft.com/office/drawing/2014/main" id="{3BB10ECB-952C-7F48-B3FE-19E30334D037}"/>
              </a:ext>
            </a:extLst>
          </p:cNvPr>
          <p:cNvPicPr>
            <a:picLocks noChangeAspect="1"/>
          </p:cNvPicPr>
          <p:nvPr/>
        </p:nvPicPr>
        <p:blipFill>
          <a:blip r:embed="rId2"/>
          <a:stretch>
            <a:fillRect/>
          </a:stretch>
        </p:blipFill>
        <p:spPr>
          <a:xfrm>
            <a:off x="6449365" y="2219325"/>
            <a:ext cx="5164009" cy="3651246"/>
          </a:xfrm>
          <a:prstGeom prst="rect">
            <a:avLst/>
          </a:prstGeom>
        </p:spPr>
      </p:pic>
    </p:spTree>
    <p:extLst>
      <p:ext uri="{BB962C8B-B14F-4D97-AF65-F5344CB8AC3E}">
        <p14:creationId xmlns:p14="http://schemas.microsoft.com/office/powerpoint/2010/main" val="337666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chemeClr val="bg1"/>
                </a:solidFill>
              </a:rPr>
              <a:t>Protocols for Layers of ISO/OSI Model</a:t>
            </a:r>
          </a:p>
        </p:txBody>
      </p:sp>
      <p:sp>
        <p:nvSpPr>
          <p:cNvPr id="3" name="Title 1">
            <a:extLst>
              <a:ext uri="{FF2B5EF4-FFF2-40B4-BE49-F238E27FC236}">
                <a16:creationId xmlns:a16="http://schemas.microsoft.com/office/drawing/2014/main" id="{589C926B-DF3D-3528-B703-A7C5E73BFC40}"/>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4" name="Title 1">
            <a:extLst>
              <a:ext uri="{FF2B5EF4-FFF2-40B4-BE49-F238E27FC236}">
                <a16:creationId xmlns:a16="http://schemas.microsoft.com/office/drawing/2014/main" id="{F786D5D7-5D2B-8657-FD8B-B7BFF66A231A}"/>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dirty="0">
                <a:solidFill>
                  <a:schemeClr val="bg1"/>
                </a:solidFill>
              </a:rPr>
              <a:t>Protocols for Layers of ISO/OSI Model</a:t>
            </a:r>
          </a:p>
        </p:txBody>
      </p:sp>
      <p:sp>
        <p:nvSpPr>
          <p:cNvPr id="5" name="Title 1">
            <a:extLst>
              <a:ext uri="{FF2B5EF4-FFF2-40B4-BE49-F238E27FC236}">
                <a16:creationId xmlns:a16="http://schemas.microsoft.com/office/drawing/2014/main" id="{3580EC0B-A8B2-3789-88E8-3718B4CA8747}"/>
              </a:ext>
            </a:extLst>
          </p:cNvPr>
          <p:cNvSpPr txBox="1">
            <a:spLocks/>
          </p:cNvSpPr>
          <p:nvPr/>
        </p:nvSpPr>
        <p:spPr>
          <a:xfrm>
            <a:off x="706731" y="3679722"/>
            <a:ext cx="11485269" cy="28143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200" dirty="0">
                <a:solidFill>
                  <a:schemeClr val="bg1"/>
                </a:solidFill>
              </a:rPr>
              <a:t>IP  :		</a:t>
            </a:r>
          </a:p>
          <a:p>
            <a:pPr marL="342900" indent="-342900" algn="l">
              <a:buClr>
                <a:schemeClr val="bg1">
                  <a:lumMod val="95000"/>
                </a:schemeClr>
              </a:buClr>
              <a:buFont typeface="Arial" panose="020B0604020202020204" pitchFamily="34" charset="0"/>
              <a:buChar char="•"/>
            </a:pPr>
            <a:r>
              <a:rPr lang="en-LK" sz="2200" dirty="0">
                <a:solidFill>
                  <a:schemeClr val="bg1"/>
                </a:solidFill>
              </a:rPr>
              <a:t>Scalability, Interconnectivity.</a:t>
            </a:r>
          </a:p>
          <a:p>
            <a:pPr marL="342900" indent="-342900" algn="l">
              <a:buClr>
                <a:schemeClr val="bg1">
                  <a:lumMod val="95000"/>
                </a:schemeClr>
              </a:buClr>
              <a:buFont typeface="Arial" panose="020B0604020202020204" pitchFamily="34" charset="0"/>
              <a:buChar char="•"/>
            </a:pPr>
            <a:endParaRPr lang="en-LK" sz="2200" dirty="0">
              <a:solidFill>
                <a:schemeClr val="bg1"/>
              </a:solidFill>
            </a:endParaRPr>
          </a:p>
          <a:p>
            <a:pPr marL="342900" indent="-342900" algn="l">
              <a:buClr>
                <a:schemeClr val="bg1">
                  <a:lumMod val="95000"/>
                </a:schemeClr>
              </a:buClr>
              <a:buFont typeface="Wingdings" pitchFamily="2" charset="2"/>
              <a:buChar char="Ø"/>
            </a:pPr>
            <a:r>
              <a:rPr lang="en-LK" sz="2200" dirty="0">
                <a:solidFill>
                  <a:schemeClr val="bg1"/>
                </a:solidFill>
              </a:rPr>
              <a:t>OSPF :</a:t>
            </a:r>
          </a:p>
          <a:p>
            <a:pPr marL="285750" indent="-285750" algn="l">
              <a:buClr>
                <a:schemeClr val="bg1">
                  <a:lumMod val="95000"/>
                </a:schemeClr>
              </a:buClr>
              <a:buFont typeface="Arial" panose="020B0604020202020204" pitchFamily="34" charset="0"/>
              <a:buChar char="•"/>
            </a:pPr>
            <a:r>
              <a:rPr lang="en-LK" sz="2200" dirty="0">
                <a:solidFill>
                  <a:schemeClr val="bg1"/>
                </a:solidFill>
              </a:rPr>
              <a:t>Dynamic routing , load balancing .</a:t>
            </a:r>
          </a:p>
          <a:p>
            <a:pPr algn="l">
              <a:buClr>
                <a:schemeClr val="bg1">
                  <a:lumMod val="95000"/>
                </a:schemeClr>
              </a:buClr>
            </a:pPr>
            <a:endParaRPr lang="en-LK" sz="2200" dirty="0">
              <a:solidFill>
                <a:schemeClr val="bg1"/>
              </a:solidFill>
            </a:endParaRPr>
          </a:p>
          <a:p>
            <a:pPr marL="342900" indent="-342900" algn="l">
              <a:buClr>
                <a:schemeClr val="bg1">
                  <a:lumMod val="95000"/>
                </a:schemeClr>
              </a:buClr>
              <a:buFont typeface="Wingdings" pitchFamily="2" charset="2"/>
              <a:buChar char="Ø"/>
            </a:pPr>
            <a:r>
              <a:rPr lang="en-LK" sz="2200" dirty="0">
                <a:solidFill>
                  <a:schemeClr val="bg1"/>
                </a:solidFill>
              </a:rPr>
              <a:t>BGP :</a:t>
            </a:r>
          </a:p>
          <a:p>
            <a:pPr marL="285750" indent="-285750" algn="l">
              <a:buClr>
                <a:schemeClr val="bg1">
                  <a:lumMod val="95000"/>
                </a:schemeClr>
              </a:buClr>
              <a:buFont typeface="Arial" panose="020B0604020202020204" pitchFamily="34" charset="0"/>
              <a:buChar char="•"/>
            </a:pPr>
            <a:r>
              <a:rPr lang="en-LK" sz="2200" dirty="0">
                <a:solidFill>
                  <a:schemeClr val="bg1"/>
                </a:solidFill>
              </a:rPr>
              <a:t>Policy based routing.</a:t>
            </a:r>
          </a:p>
          <a:p>
            <a:pPr algn="l">
              <a:buClr>
                <a:schemeClr val="bg1">
                  <a:lumMod val="95000"/>
                </a:schemeClr>
              </a:buClr>
            </a:pPr>
            <a:endParaRPr lang="en-LK" sz="2200" dirty="0">
              <a:solidFill>
                <a:schemeClr val="bg1"/>
              </a:solidFill>
            </a:endParaRPr>
          </a:p>
          <a:p>
            <a:pPr marL="342900" indent="-342900" algn="l">
              <a:buClr>
                <a:schemeClr val="bg1">
                  <a:lumMod val="95000"/>
                </a:schemeClr>
              </a:buClr>
              <a:buFont typeface="Wingdings" pitchFamily="2" charset="2"/>
              <a:buChar char="Ø"/>
            </a:pPr>
            <a:r>
              <a:rPr lang="en-LK" sz="2200" dirty="0">
                <a:solidFill>
                  <a:schemeClr val="bg1"/>
                </a:solidFill>
              </a:rPr>
              <a:t>VRRP :</a:t>
            </a:r>
          </a:p>
          <a:p>
            <a:pPr marL="285750" indent="-285750" algn="l">
              <a:buClr>
                <a:schemeClr val="bg1">
                  <a:lumMod val="95000"/>
                </a:schemeClr>
              </a:buClr>
              <a:buFont typeface="Arial" panose="020B0604020202020204" pitchFamily="34" charset="0"/>
              <a:buChar char="•"/>
            </a:pPr>
            <a:r>
              <a:rPr lang="en-LK" sz="2200" dirty="0">
                <a:solidFill>
                  <a:schemeClr val="bg1"/>
                </a:solidFill>
              </a:rPr>
              <a:t>High availability.</a:t>
            </a:r>
          </a:p>
          <a:p>
            <a:pPr marL="285750" indent="-285750" algn="l">
              <a:buClr>
                <a:schemeClr val="bg1">
                  <a:lumMod val="95000"/>
                </a:schemeClr>
              </a:buClr>
              <a:buFont typeface="Arial" panose="020B0604020202020204" pitchFamily="34" charset="0"/>
              <a:buChar char="•"/>
            </a:pPr>
            <a:endParaRPr lang="en-LK" sz="2200" dirty="0">
              <a:solidFill>
                <a:schemeClr val="bg1"/>
              </a:solidFill>
            </a:endParaRPr>
          </a:p>
          <a:p>
            <a:pPr marL="342900" indent="-342900" algn="l">
              <a:buClr>
                <a:schemeClr val="bg1">
                  <a:lumMod val="95000"/>
                </a:schemeClr>
              </a:buClr>
              <a:buFont typeface="Wingdings" pitchFamily="2" charset="2"/>
              <a:buChar char="Ø"/>
            </a:pPr>
            <a:r>
              <a:rPr lang="en-LK" sz="2200" dirty="0">
                <a:solidFill>
                  <a:schemeClr val="bg1"/>
                </a:solidFill>
              </a:rPr>
              <a:t>ICMP :</a:t>
            </a:r>
          </a:p>
          <a:p>
            <a:pPr marL="342900" indent="-342900" algn="l">
              <a:buClr>
                <a:schemeClr val="bg1">
                  <a:lumMod val="95000"/>
                </a:schemeClr>
              </a:buClr>
              <a:buFont typeface="Arial" panose="020B0604020202020204" pitchFamily="34" charset="0"/>
              <a:buChar char="•"/>
            </a:pPr>
            <a:r>
              <a:rPr lang="en-LK" sz="2200" dirty="0">
                <a:solidFill>
                  <a:schemeClr val="bg1"/>
                </a:solidFill>
              </a:rPr>
              <a:t>Network troubleshooting</a:t>
            </a:r>
          </a:p>
          <a:p>
            <a:pPr marL="285750" indent="-285750" algn="l">
              <a:buClr>
                <a:schemeClr val="bg1">
                  <a:lumMod val="95000"/>
                </a:schemeClr>
              </a:buClr>
              <a:buFont typeface="Arial" panose="020B0604020202020204" pitchFamily="34" charset="0"/>
              <a:buChar char="•"/>
            </a:pPr>
            <a:endParaRPr lang="en-LK" sz="2200" dirty="0">
              <a:solidFill>
                <a:schemeClr val="bg1"/>
              </a:solidFill>
            </a:endParaRPr>
          </a:p>
        </p:txBody>
      </p:sp>
      <p:sp>
        <p:nvSpPr>
          <p:cNvPr id="6" name="Title 1">
            <a:extLst>
              <a:ext uri="{FF2B5EF4-FFF2-40B4-BE49-F238E27FC236}">
                <a16:creationId xmlns:a16="http://schemas.microsoft.com/office/drawing/2014/main" id="{06EFBDB4-1AA0-C3DB-9DEE-5AA89661A6A3}"/>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Network Layer </a:t>
            </a:r>
          </a:p>
        </p:txBody>
      </p:sp>
      <p:pic>
        <p:nvPicPr>
          <p:cNvPr id="8" name="Picture 7" descr="A network of laptops connected to blue lights&#10;&#10;Description automatically generated">
            <a:extLst>
              <a:ext uri="{FF2B5EF4-FFF2-40B4-BE49-F238E27FC236}">
                <a16:creationId xmlns:a16="http://schemas.microsoft.com/office/drawing/2014/main" id="{72A427DD-FBF3-DF3D-5A86-D009BFE12A77}"/>
              </a:ext>
            </a:extLst>
          </p:cNvPr>
          <p:cNvPicPr>
            <a:picLocks noChangeAspect="1"/>
          </p:cNvPicPr>
          <p:nvPr/>
        </p:nvPicPr>
        <p:blipFill>
          <a:blip r:embed="rId2"/>
          <a:stretch>
            <a:fillRect/>
          </a:stretch>
        </p:blipFill>
        <p:spPr>
          <a:xfrm>
            <a:off x="6096000" y="2133600"/>
            <a:ext cx="5192584" cy="3671450"/>
          </a:xfrm>
          <a:prstGeom prst="rect">
            <a:avLst/>
          </a:prstGeom>
        </p:spPr>
      </p:pic>
    </p:spTree>
    <p:extLst>
      <p:ext uri="{BB962C8B-B14F-4D97-AF65-F5344CB8AC3E}">
        <p14:creationId xmlns:p14="http://schemas.microsoft.com/office/powerpoint/2010/main" val="86695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chemeClr val="bg1"/>
                </a:solidFill>
              </a:rPr>
              <a:t>Protocols for Layers of ISO/OSI Model</a:t>
            </a:r>
          </a:p>
        </p:txBody>
      </p:sp>
      <p:sp>
        <p:nvSpPr>
          <p:cNvPr id="3" name="Title 1">
            <a:extLst>
              <a:ext uri="{FF2B5EF4-FFF2-40B4-BE49-F238E27FC236}">
                <a16:creationId xmlns:a16="http://schemas.microsoft.com/office/drawing/2014/main" id="{55DF8E0A-3CF8-7F4A-E9F5-D04A9676FA3F}"/>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4" name="Title 1">
            <a:extLst>
              <a:ext uri="{FF2B5EF4-FFF2-40B4-BE49-F238E27FC236}">
                <a16:creationId xmlns:a16="http://schemas.microsoft.com/office/drawing/2014/main" id="{04555A39-C7AC-FAE1-2145-248260C5415A}"/>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5" name="Title 1">
            <a:extLst>
              <a:ext uri="{FF2B5EF4-FFF2-40B4-BE49-F238E27FC236}">
                <a16:creationId xmlns:a16="http://schemas.microsoft.com/office/drawing/2014/main" id="{79291E61-46F9-9B7B-A681-414207D8E0B1}"/>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6" name="Title 1">
            <a:extLst>
              <a:ext uri="{FF2B5EF4-FFF2-40B4-BE49-F238E27FC236}">
                <a16:creationId xmlns:a16="http://schemas.microsoft.com/office/drawing/2014/main" id="{E1FA254B-B33B-9720-E6FB-D5D119E02A3E}"/>
              </a:ext>
            </a:extLst>
          </p:cNvPr>
          <p:cNvSpPr txBox="1">
            <a:spLocks/>
          </p:cNvSpPr>
          <p:nvPr/>
        </p:nvSpPr>
        <p:spPr>
          <a:xfrm>
            <a:off x="706731" y="2062519"/>
            <a:ext cx="11485269" cy="39461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400" dirty="0">
                <a:solidFill>
                  <a:schemeClr val="bg1"/>
                </a:solidFill>
              </a:rPr>
              <a:t>SDLC  :		</a:t>
            </a:r>
          </a:p>
          <a:p>
            <a:pPr marL="342900" indent="-342900" algn="l">
              <a:buClr>
                <a:schemeClr val="bg1">
                  <a:lumMod val="95000"/>
                </a:schemeClr>
              </a:buClr>
              <a:buFont typeface="Arial" panose="020B0604020202020204" pitchFamily="34" charset="0"/>
              <a:buChar char="•"/>
            </a:pPr>
            <a:r>
              <a:rPr lang="en-LK" sz="2400" dirty="0">
                <a:solidFill>
                  <a:schemeClr val="bg1"/>
                </a:solidFill>
              </a:rPr>
              <a:t>Error control, efficiency.</a:t>
            </a:r>
          </a:p>
          <a:p>
            <a:pPr marL="342900" indent="-342900" algn="l">
              <a:buClr>
                <a:schemeClr val="bg1">
                  <a:lumMod val="95000"/>
                </a:schemeClr>
              </a:buClr>
              <a:buFont typeface="Arial" panose="020B0604020202020204" pitchFamily="34" charset="0"/>
              <a:buChar cha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HDLC :</a:t>
            </a:r>
          </a:p>
          <a:p>
            <a:pPr marL="285750" indent="-285750" algn="l">
              <a:buClr>
                <a:schemeClr val="bg1">
                  <a:lumMod val="95000"/>
                </a:schemeClr>
              </a:buClr>
              <a:buFont typeface="Arial" panose="020B0604020202020204" pitchFamily="34" charset="0"/>
              <a:buChar char="•"/>
            </a:pPr>
            <a:r>
              <a:rPr lang="en-LK" sz="2400" dirty="0">
                <a:solidFill>
                  <a:schemeClr val="bg1"/>
                </a:solidFill>
              </a:rPr>
              <a:t>Standarlization , multilink support.</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PPP :</a:t>
            </a:r>
          </a:p>
          <a:p>
            <a:pPr marL="285750" indent="-285750" algn="l">
              <a:buClr>
                <a:schemeClr val="bg1">
                  <a:lumMod val="95000"/>
                </a:schemeClr>
              </a:buClr>
              <a:buFont typeface="Arial" panose="020B0604020202020204" pitchFamily="34" charset="0"/>
              <a:buChar char="•"/>
            </a:pPr>
            <a:r>
              <a:rPr lang="en-LK" sz="2400" dirty="0">
                <a:solidFill>
                  <a:schemeClr val="bg1"/>
                </a:solidFill>
              </a:rPr>
              <a:t>Authentication, Error detection and compression.</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LLC :</a:t>
            </a:r>
          </a:p>
          <a:p>
            <a:pPr marL="285750" indent="-285750" algn="l">
              <a:buClr>
                <a:schemeClr val="bg1">
                  <a:lumMod val="95000"/>
                </a:schemeClr>
              </a:buClr>
              <a:buFont typeface="Arial" panose="020B0604020202020204" pitchFamily="34" charset="0"/>
              <a:buChar char="•"/>
            </a:pPr>
            <a:r>
              <a:rPr lang="en-LK" sz="2400" dirty="0">
                <a:solidFill>
                  <a:schemeClr val="bg1"/>
                </a:solidFill>
              </a:rPr>
              <a:t>Flow control, error handling .</a:t>
            </a:r>
          </a:p>
          <a:p>
            <a:pPr marL="285750" indent="-285750" algn="l">
              <a:buClr>
                <a:schemeClr val="bg1">
                  <a:lumMod val="95000"/>
                </a:schemeClr>
              </a:buClr>
              <a:buFont typeface="Arial" panose="020B0604020202020204" pitchFamily="34" charset="0"/>
              <a:buChar char="•"/>
            </a:pPr>
            <a:endParaRPr lang="en-LK" sz="2400" dirty="0">
              <a:solidFill>
                <a:schemeClr val="bg1"/>
              </a:solidFill>
            </a:endParaRPr>
          </a:p>
        </p:txBody>
      </p:sp>
      <p:sp>
        <p:nvSpPr>
          <p:cNvPr id="7" name="Title 1">
            <a:extLst>
              <a:ext uri="{FF2B5EF4-FFF2-40B4-BE49-F238E27FC236}">
                <a16:creationId xmlns:a16="http://schemas.microsoft.com/office/drawing/2014/main" id="{C1CDDA8A-B8DE-D1EA-0622-F3CC9165D100}"/>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Data Link Layer </a:t>
            </a:r>
          </a:p>
        </p:txBody>
      </p:sp>
      <p:pic>
        <p:nvPicPr>
          <p:cNvPr id="9" name="Picture 8" descr="A network of laptops connected to blue lights&#10;&#10;Description automatically generated">
            <a:extLst>
              <a:ext uri="{FF2B5EF4-FFF2-40B4-BE49-F238E27FC236}">
                <a16:creationId xmlns:a16="http://schemas.microsoft.com/office/drawing/2014/main" id="{9EEA49F1-37C0-3A15-8FB4-D13E37F59E79}"/>
              </a:ext>
            </a:extLst>
          </p:cNvPr>
          <p:cNvPicPr>
            <a:picLocks noChangeAspect="1"/>
          </p:cNvPicPr>
          <p:nvPr/>
        </p:nvPicPr>
        <p:blipFill>
          <a:blip r:embed="rId3"/>
          <a:stretch>
            <a:fillRect/>
          </a:stretch>
        </p:blipFill>
        <p:spPr>
          <a:xfrm>
            <a:off x="7343775" y="2445695"/>
            <a:ext cx="4497258" cy="3179815"/>
          </a:xfrm>
          <a:prstGeom prst="rect">
            <a:avLst/>
          </a:prstGeom>
        </p:spPr>
      </p:pic>
    </p:spTree>
    <p:extLst>
      <p:ext uri="{BB962C8B-B14F-4D97-AF65-F5344CB8AC3E}">
        <p14:creationId xmlns:p14="http://schemas.microsoft.com/office/powerpoint/2010/main" val="144111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DFE5-BE57-7E2C-87EB-18A644B8AFC4}"/>
              </a:ext>
            </a:extLst>
          </p:cNvPr>
          <p:cNvSpPr>
            <a:spLocks noGrp="1"/>
          </p:cNvSpPr>
          <p:nvPr>
            <p:ph type="ctrTitle"/>
          </p:nvPr>
        </p:nvSpPr>
        <p:spPr>
          <a:xfrm>
            <a:off x="1221581" y="0"/>
            <a:ext cx="9748838" cy="849312"/>
          </a:xfrm>
        </p:spPr>
        <p:txBody>
          <a:bodyPr>
            <a:noAutofit/>
          </a:bodyPr>
          <a:lstStyle/>
          <a:p>
            <a:r>
              <a:rPr lang="en-LK" sz="3200" dirty="0">
                <a:solidFill>
                  <a:schemeClr val="bg1"/>
                </a:solidFill>
              </a:rPr>
              <a:t>Protocols for Layers of ISO/OSI Model</a:t>
            </a:r>
          </a:p>
        </p:txBody>
      </p:sp>
      <p:sp>
        <p:nvSpPr>
          <p:cNvPr id="3" name="Title 1">
            <a:extLst>
              <a:ext uri="{FF2B5EF4-FFF2-40B4-BE49-F238E27FC236}">
                <a16:creationId xmlns:a16="http://schemas.microsoft.com/office/drawing/2014/main" id="{98762A71-8C17-E427-85CE-C776E15F809D}"/>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4" name="Title 1">
            <a:extLst>
              <a:ext uri="{FF2B5EF4-FFF2-40B4-BE49-F238E27FC236}">
                <a16:creationId xmlns:a16="http://schemas.microsoft.com/office/drawing/2014/main" id="{91CD6A1B-D782-CAA1-019F-3A5757D8EE51}"/>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5" name="Title 1">
            <a:extLst>
              <a:ext uri="{FF2B5EF4-FFF2-40B4-BE49-F238E27FC236}">
                <a16:creationId xmlns:a16="http://schemas.microsoft.com/office/drawing/2014/main" id="{818FA771-6D89-FD14-EED4-4C5746ABB6AE}"/>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a:solidFill>
                  <a:schemeClr val="bg1"/>
                </a:solidFill>
              </a:rPr>
              <a:t>Protocols for Layers of ISO/OSI Model</a:t>
            </a:r>
            <a:endParaRPr lang="en-LK" sz="3200" dirty="0">
              <a:solidFill>
                <a:schemeClr val="bg1"/>
              </a:solidFill>
            </a:endParaRPr>
          </a:p>
        </p:txBody>
      </p:sp>
      <p:sp>
        <p:nvSpPr>
          <p:cNvPr id="6" name="Title 1">
            <a:extLst>
              <a:ext uri="{FF2B5EF4-FFF2-40B4-BE49-F238E27FC236}">
                <a16:creationId xmlns:a16="http://schemas.microsoft.com/office/drawing/2014/main" id="{823FF844-4646-D629-6A91-45B0B3BE9AF2}"/>
              </a:ext>
            </a:extLst>
          </p:cNvPr>
          <p:cNvSpPr txBox="1">
            <a:spLocks/>
          </p:cNvSpPr>
          <p:nvPr/>
        </p:nvSpPr>
        <p:spPr>
          <a:xfrm>
            <a:off x="1221581" y="0"/>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3200" dirty="0">
                <a:solidFill>
                  <a:schemeClr val="bg1"/>
                </a:solidFill>
              </a:rPr>
              <a:t>Protocols for Layers of ISO/OSI Model</a:t>
            </a:r>
          </a:p>
        </p:txBody>
      </p:sp>
      <p:sp>
        <p:nvSpPr>
          <p:cNvPr id="7" name="Title 1">
            <a:extLst>
              <a:ext uri="{FF2B5EF4-FFF2-40B4-BE49-F238E27FC236}">
                <a16:creationId xmlns:a16="http://schemas.microsoft.com/office/drawing/2014/main" id="{7D0218B1-160D-BF86-1ECA-0BDA3E47D21E}"/>
              </a:ext>
            </a:extLst>
          </p:cNvPr>
          <p:cNvSpPr txBox="1">
            <a:spLocks/>
          </p:cNvSpPr>
          <p:nvPr/>
        </p:nvSpPr>
        <p:spPr>
          <a:xfrm>
            <a:off x="706731" y="2062519"/>
            <a:ext cx="11485269" cy="39461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buClr>
                <a:schemeClr val="bg1">
                  <a:lumMod val="95000"/>
                </a:schemeClr>
              </a:buClr>
              <a:buFont typeface="Wingdings" pitchFamily="2" charset="2"/>
              <a:buChar char="Ø"/>
            </a:pPr>
            <a:r>
              <a:rPr lang="en-LK" sz="2400" dirty="0">
                <a:solidFill>
                  <a:schemeClr val="bg1"/>
                </a:solidFill>
              </a:rPr>
              <a:t>Ethernet  :		</a:t>
            </a:r>
          </a:p>
          <a:p>
            <a:pPr marL="342900" indent="-342900" algn="l">
              <a:buClr>
                <a:schemeClr val="bg1">
                  <a:lumMod val="95000"/>
                </a:schemeClr>
              </a:buClr>
              <a:buFont typeface="Arial" panose="020B0604020202020204" pitchFamily="34" charset="0"/>
              <a:buChar char="•"/>
            </a:pPr>
            <a:r>
              <a:rPr lang="en-LK" sz="2400" dirty="0">
                <a:solidFill>
                  <a:schemeClr val="bg1"/>
                </a:solidFill>
              </a:rPr>
              <a:t>Cost effective , Scalability.</a:t>
            </a:r>
          </a:p>
          <a:p>
            <a:pPr marL="342900" indent="-342900" algn="l">
              <a:buClr>
                <a:schemeClr val="bg1">
                  <a:lumMod val="95000"/>
                </a:schemeClr>
              </a:buClr>
              <a:buFont typeface="Arial" panose="020B0604020202020204" pitchFamily="34" charset="0"/>
              <a:buChar cha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Fiber Optic cables :</a:t>
            </a:r>
          </a:p>
          <a:p>
            <a:pPr marL="285750" indent="-285750" algn="l">
              <a:buClr>
                <a:schemeClr val="bg1">
                  <a:lumMod val="95000"/>
                </a:schemeClr>
              </a:buClr>
              <a:buFont typeface="Arial" panose="020B0604020202020204" pitchFamily="34" charset="0"/>
              <a:buChar char="•"/>
            </a:pPr>
            <a:r>
              <a:rPr lang="en-LK" sz="2400" dirty="0">
                <a:solidFill>
                  <a:schemeClr val="bg1"/>
                </a:solidFill>
              </a:rPr>
              <a:t>High bandwidth, Long distances.</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USB :</a:t>
            </a:r>
          </a:p>
          <a:p>
            <a:pPr marL="285750" indent="-285750" algn="l">
              <a:buClr>
                <a:schemeClr val="bg1">
                  <a:lumMod val="95000"/>
                </a:schemeClr>
              </a:buClr>
              <a:buFont typeface="Arial" panose="020B0604020202020204" pitchFamily="34" charset="0"/>
              <a:buChar char="•"/>
            </a:pPr>
            <a:r>
              <a:rPr lang="en-LK" sz="2400" dirty="0">
                <a:solidFill>
                  <a:schemeClr val="bg1"/>
                </a:solidFill>
              </a:rPr>
              <a:t>Peripheral sharing, Cost efficient, Ease of use.</a:t>
            </a:r>
          </a:p>
          <a:p>
            <a:pPr algn="l">
              <a:buClr>
                <a:schemeClr val="bg1">
                  <a:lumMod val="95000"/>
                </a:schemeClr>
              </a:buClr>
            </a:pPr>
            <a:endParaRPr lang="en-LK" sz="2400" dirty="0">
              <a:solidFill>
                <a:schemeClr val="bg1"/>
              </a:solidFill>
            </a:endParaRPr>
          </a:p>
          <a:p>
            <a:pPr marL="342900" indent="-342900" algn="l">
              <a:buClr>
                <a:schemeClr val="bg1">
                  <a:lumMod val="95000"/>
                </a:schemeClr>
              </a:buClr>
              <a:buFont typeface="Wingdings" pitchFamily="2" charset="2"/>
              <a:buChar char="Ø"/>
            </a:pPr>
            <a:r>
              <a:rPr lang="en-LK" sz="2400" dirty="0">
                <a:solidFill>
                  <a:schemeClr val="bg1"/>
                </a:solidFill>
              </a:rPr>
              <a:t>Bluetooth :</a:t>
            </a:r>
          </a:p>
          <a:p>
            <a:pPr marL="285750" indent="-285750" algn="l">
              <a:buClr>
                <a:schemeClr val="bg1">
                  <a:lumMod val="95000"/>
                </a:schemeClr>
              </a:buClr>
              <a:buFont typeface="Arial" panose="020B0604020202020204" pitchFamily="34" charset="0"/>
              <a:buChar char="•"/>
            </a:pPr>
            <a:r>
              <a:rPr lang="en-LK" sz="2400" dirty="0">
                <a:solidFill>
                  <a:schemeClr val="bg1"/>
                </a:solidFill>
              </a:rPr>
              <a:t>Local Connecting, Low power.</a:t>
            </a:r>
          </a:p>
          <a:p>
            <a:pPr marL="285750" indent="-285750" algn="l">
              <a:buClr>
                <a:schemeClr val="bg1">
                  <a:lumMod val="95000"/>
                </a:schemeClr>
              </a:buClr>
              <a:buFont typeface="Arial" panose="020B0604020202020204" pitchFamily="34" charset="0"/>
              <a:buChar char="•"/>
            </a:pPr>
            <a:endParaRPr lang="en-LK" sz="2400" dirty="0">
              <a:solidFill>
                <a:schemeClr val="bg1"/>
              </a:solidFill>
            </a:endParaRPr>
          </a:p>
        </p:txBody>
      </p:sp>
      <p:sp>
        <p:nvSpPr>
          <p:cNvPr id="8" name="Title 1">
            <a:extLst>
              <a:ext uri="{FF2B5EF4-FFF2-40B4-BE49-F238E27FC236}">
                <a16:creationId xmlns:a16="http://schemas.microsoft.com/office/drawing/2014/main" id="{D1B0142B-21EE-9591-AFAD-E4857E6AC59A}"/>
              </a:ext>
            </a:extLst>
          </p:cNvPr>
          <p:cNvSpPr txBox="1">
            <a:spLocks/>
          </p:cNvSpPr>
          <p:nvPr/>
        </p:nvSpPr>
        <p:spPr>
          <a:xfrm>
            <a:off x="-3183732" y="849312"/>
            <a:ext cx="9748838" cy="8493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LK" sz="2800" u="sng" dirty="0">
                <a:solidFill>
                  <a:schemeClr val="bg1"/>
                </a:solidFill>
              </a:rPr>
              <a:t>Physical Layer </a:t>
            </a:r>
          </a:p>
        </p:txBody>
      </p:sp>
      <p:pic>
        <p:nvPicPr>
          <p:cNvPr id="10" name="Picture 9" descr="A network of laptops connected to blue lights&#10;&#10;Description automatically generated">
            <a:extLst>
              <a:ext uri="{FF2B5EF4-FFF2-40B4-BE49-F238E27FC236}">
                <a16:creationId xmlns:a16="http://schemas.microsoft.com/office/drawing/2014/main" id="{67E732CC-18B8-1F07-95DF-227734F42276}"/>
              </a:ext>
            </a:extLst>
          </p:cNvPr>
          <p:cNvPicPr>
            <a:picLocks noChangeAspect="1"/>
          </p:cNvPicPr>
          <p:nvPr/>
        </p:nvPicPr>
        <p:blipFill>
          <a:blip r:embed="rId2"/>
          <a:stretch>
            <a:fillRect/>
          </a:stretch>
        </p:blipFill>
        <p:spPr>
          <a:xfrm>
            <a:off x="6787986" y="2374981"/>
            <a:ext cx="4697283" cy="3321244"/>
          </a:xfrm>
          <a:prstGeom prst="rect">
            <a:avLst/>
          </a:prstGeom>
          <a:ln>
            <a:noFill/>
          </a:ln>
          <a:effectLst>
            <a:softEdge rad="112500"/>
          </a:effectLst>
        </p:spPr>
      </p:pic>
    </p:spTree>
    <p:extLst>
      <p:ext uri="{BB962C8B-B14F-4D97-AF65-F5344CB8AC3E}">
        <p14:creationId xmlns:p14="http://schemas.microsoft.com/office/powerpoint/2010/main" val="408589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06079ED4-C536-59CB-A813-D25CEC43108C}"/>
              </a:ext>
            </a:extLst>
          </p:cNvPr>
          <p:cNvGraphicFramePr>
            <a:graphicFrameLocks noGrp="1"/>
          </p:cNvGraphicFramePr>
          <p:nvPr>
            <p:ph idx="1"/>
            <p:extLst>
              <p:ext uri="{D42A27DB-BD31-4B8C-83A1-F6EECF244321}">
                <p14:modId xmlns:p14="http://schemas.microsoft.com/office/powerpoint/2010/main" val="2873101768"/>
              </p:ext>
            </p:extLst>
          </p:nvPr>
        </p:nvGraphicFramePr>
        <p:xfrm>
          <a:off x="1207008" y="2434902"/>
          <a:ext cx="8324273" cy="3840480"/>
        </p:xfrm>
        <a:graphic>
          <a:graphicData uri="http://schemas.openxmlformats.org/drawingml/2006/table">
            <a:tbl>
              <a:tblPr firstRow="1" bandRow="1">
                <a:tableStyleId>{7DF18680-E054-41AD-8BC1-D1AEF772440D}</a:tableStyleId>
              </a:tblPr>
              <a:tblGrid>
                <a:gridCol w="1590964">
                  <a:extLst>
                    <a:ext uri="{9D8B030D-6E8A-4147-A177-3AD203B41FA5}">
                      <a16:colId xmlns:a16="http://schemas.microsoft.com/office/drawing/2014/main" val="415980067"/>
                    </a:ext>
                  </a:extLst>
                </a:gridCol>
                <a:gridCol w="3001818">
                  <a:extLst>
                    <a:ext uri="{9D8B030D-6E8A-4147-A177-3AD203B41FA5}">
                      <a16:colId xmlns:a16="http://schemas.microsoft.com/office/drawing/2014/main" val="1587169152"/>
                    </a:ext>
                  </a:extLst>
                </a:gridCol>
                <a:gridCol w="1874982">
                  <a:extLst>
                    <a:ext uri="{9D8B030D-6E8A-4147-A177-3AD203B41FA5}">
                      <a16:colId xmlns:a16="http://schemas.microsoft.com/office/drawing/2014/main" val="231241696"/>
                    </a:ext>
                  </a:extLst>
                </a:gridCol>
                <a:gridCol w="1856509">
                  <a:extLst>
                    <a:ext uri="{9D8B030D-6E8A-4147-A177-3AD203B41FA5}">
                      <a16:colId xmlns:a16="http://schemas.microsoft.com/office/drawing/2014/main" val="2076184494"/>
                    </a:ext>
                  </a:extLst>
                </a:gridCol>
              </a:tblGrid>
              <a:tr h="370840">
                <a:tc>
                  <a:txBody>
                    <a:bodyPr/>
                    <a:lstStyle/>
                    <a:p>
                      <a:r>
                        <a:rPr lang="en-US" dirty="0"/>
                        <a:t>Branch </a:t>
                      </a:r>
                    </a:p>
                  </a:txBody>
                  <a:tcPr>
                    <a:lnB w="12700" cap="flat" cmpd="sng" algn="ctr">
                      <a:solidFill>
                        <a:schemeClr val="tx1"/>
                      </a:solidFill>
                      <a:prstDash val="solid"/>
                      <a:round/>
                      <a:headEnd type="none" w="med" len="med"/>
                      <a:tailEnd type="none" w="med" len="med"/>
                    </a:lnB>
                  </a:tcPr>
                </a:tc>
                <a:tc>
                  <a:txBody>
                    <a:bodyPr/>
                    <a:lstStyle/>
                    <a:p>
                      <a:r>
                        <a:rPr lang="en-US" dirty="0"/>
                        <a:t>No: of hosts / Required IP     addresses </a:t>
                      </a:r>
                    </a:p>
                  </a:txBody>
                  <a:tcPr/>
                </a:tc>
                <a:tc>
                  <a:txBody>
                    <a:bodyPr/>
                    <a:lstStyle/>
                    <a:p>
                      <a:r>
                        <a:rPr lang="en-US" dirty="0"/>
                        <a:t>Required bits </a:t>
                      </a:r>
                    </a:p>
                  </a:txBody>
                  <a:tcPr/>
                </a:tc>
                <a:tc>
                  <a:txBody>
                    <a:bodyPr/>
                    <a:lstStyle/>
                    <a:p>
                      <a:r>
                        <a:rPr lang="en-US" dirty="0"/>
                        <a:t>Reason</a:t>
                      </a:r>
                    </a:p>
                  </a:txBody>
                  <a:tcPr/>
                </a:tc>
                <a:extLst>
                  <a:ext uri="{0D108BD9-81ED-4DB2-BD59-A6C34878D82A}">
                    <a16:rowId xmlns:a16="http://schemas.microsoft.com/office/drawing/2014/main" val="39147904"/>
                  </a:ext>
                </a:extLst>
              </a:tr>
              <a:tr h="370840">
                <a:tc>
                  <a:txBody>
                    <a:bodyPr/>
                    <a:lstStyle/>
                    <a:p>
                      <a:r>
                        <a:rPr lang="en-US" dirty="0"/>
                        <a:t>A (Main)</a:t>
                      </a:r>
                    </a:p>
                  </a:txBody>
                  <a:tcPr>
                    <a:lnT w="12700" cap="flat" cmpd="sng" algn="ctr">
                      <a:solidFill>
                        <a:schemeClr val="tx1"/>
                      </a:solidFill>
                      <a:prstDash val="solid"/>
                      <a:round/>
                      <a:headEnd type="none" w="med" len="med"/>
                      <a:tailEnd type="none" w="med" len="med"/>
                    </a:lnT>
                  </a:tcPr>
                </a:tc>
                <a:tc>
                  <a:txBody>
                    <a:bodyPr/>
                    <a:lstStyle/>
                    <a:p>
                      <a:r>
                        <a:rPr lang="en-US" dirty="0"/>
                        <a:t>11500</a:t>
                      </a:r>
                    </a:p>
                  </a:txBody>
                  <a:tcPr/>
                </a:tc>
                <a:tc>
                  <a:txBody>
                    <a:bodyPr/>
                    <a:lstStyle/>
                    <a:p>
                      <a:r>
                        <a:rPr lang="en-US" dirty="0"/>
                        <a:t>14</a:t>
                      </a:r>
                    </a:p>
                  </a:txBody>
                  <a:tcPr/>
                </a:tc>
                <a:tc>
                  <a:txBody>
                    <a:bodyPr/>
                    <a:lstStyle/>
                    <a:p>
                      <a:r>
                        <a:rPr lang="en-US" dirty="0"/>
                        <a:t>2^14 &gt; 11500</a:t>
                      </a:r>
                    </a:p>
                    <a:p>
                      <a:endParaRPr lang="en-US" dirty="0"/>
                    </a:p>
                  </a:txBody>
                  <a:tcPr/>
                </a:tc>
                <a:extLst>
                  <a:ext uri="{0D108BD9-81ED-4DB2-BD59-A6C34878D82A}">
                    <a16:rowId xmlns:a16="http://schemas.microsoft.com/office/drawing/2014/main" val="2510468931"/>
                  </a:ext>
                </a:extLst>
              </a:tr>
              <a:tr h="370840">
                <a:tc>
                  <a:txBody>
                    <a:bodyPr/>
                    <a:lstStyle/>
                    <a:p>
                      <a:r>
                        <a:rPr lang="en-US" dirty="0"/>
                        <a:t>B</a:t>
                      </a:r>
                    </a:p>
                  </a:txBody>
                  <a:tcPr/>
                </a:tc>
                <a:tc>
                  <a:txBody>
                    <a:bodyPr/>
                    <a:lstStyle/>
                    <a:p>
                      <a:r>
                        <a:rPr lang="en-US" dirty="0"/>
                        <a:t>8250</a:t>
                      </a:r>
                    </a:p>
                  </a:txBody>
                  <a:tcPr/>
                </a:tc>
                <a:tc>
                  <a:txBody>
                    <a:bodyPr/>
                    <a:lstStyle/>
                    <a:p>
                      <a:r>
                        <a:rPr lang="en-US"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2^14 &gt; 8250</a:t>
                      </a:r>
                    </a:p>
                    <a:p>
                      <a:endParaRPr lang="en-US" dirty="0"/>
                    </a:p>
                  </a:txBody>
                  <a:tcPr/>
                </a:tc>
                <a:extLst>
                  <a:ext uri="{0D108BD9-81ED-4DB2-BD59-A6C34878D82A}">
                    <a16:rowId xmlns:a16="http://schemas.microsoft.com/office/drawing/2014/main" val="2233636729"/>
                  </a:ext>
                </a:extLst>
              </a:tr>
              <a:tr h="370840">
                <a:tc>
                  <a:txBody>
                    <a:bodyPr/>
                    <a:lstStyle/>
                    <a:p>
                      <a:r>
                        <a:rPr lang="en-US" dirty="0"/>
                        <a:t>C</a:t>
                      </a:r>
                    </a:p>
                  </a:txBody>
                  <a:tcPr/>
                </a:tc>
                <a:tc>
                  <a:txBody>
                    <a:bodyPr/>
                    <a:lstStyle/>
                    <a:p>
                      <a:r>
                        <a:rPr lang="en-US" dirty="0"/>
                        <a:t>7620</a:t>
                      </a:r>
                    </a:p>
                  </a:txBody>
                  <a:tcPr/>
                </a:tc>
                <a:tc>
                  <a:txBody>
                    <a:bodyPr/>
                    <a:lstStyle/>
                    <a:p>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2^13 &gt; 7620</a:t>
                      </a:r>
                    </a:p>
                    <a:p>
                      <a:endParaRPr lang="en-US" dirty="0"/>
                    </a:p>
                  </a:txBody>
                  <a:tcPr/>
                </a:tc>
                <a:extLst>
                  <a:ext uri="{0D108BD9-81ED-4DB2-BD59-A6C34878D82A}">
                    <a16:rowId xmlns:a16="http://schemas.microsoft.com/office/drawing/2014/main" val="2966677329"/>
                  </a:ext>
                </a:extLst>
              </a:tr>
              <a:tr h="370840">
                <a:tc>
                  <a:txBody>
                    <a:bodyPr/>
                    <a:lstStyle/>
                    <a:p>
                      <a:r>
                        <a:rPr lang="en-US" dirty="0"/>
                        <a:t>D</a:t>
                      </a:r>
                    </a:p>
                  </a:txBody>
                  <a:tcPr/>
                </a:tc>
                <a:tc>
                  <a:txBody>
                    <a:bodyPr/>
                    <a:lstStyle/>
                    <a:p>
                      <a:r>
                        <a:rPr lang="en-US" dirty="0"/>
                        <a:t>4060</a:t>
                      </a:r>
                    </a:p>
                  </a:txBody>
                  <a:tcPr/>
                </a:tc>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2^12&gt; 4060</a:t>
                      </a:r>
                    </a:p>
                    <a:p>
                      <a:endParaRPr lang="en-US" dirty="0"/>
                    </a:p>
                  </a:txBody>
                  <a:tcPr/>
                </a:tc>
                <a:extLst>
                  <a:ext uri="{0D108BD9-81ED-4DB2-BD59-A6C34878D82A}">
                    <a16:rowId xmlns:a16="http://schemas.microsoft.com/office/drawing/2014/main" val="1637233630"/>
                  </a:ext>
                </a:extLst>
              </a:tr>
              <a:tr h="370840">
                <a:tc>
                  <a:txBody>
                    <a:bodyPr/>
                    <a:lstStyle/>
                    <a:p>
                      <a:r>
                        <a:rPr lang="en-US" dirty="0"/>
                        <a:t>E</a:t>
                      </a:r>
                    </a:p>
                  </a:txBody>
                  <a:tcPr/>
                </a:tc>
                <a:tc>
                  <a:txBody>
                    <a:bodyPr/>
                    <a:lstStyle/>
                    <a:p>
                      <a:r>
                        <a:rPr lang="en-US" dirty="0"/>
                        <a:t>2046</a:t>
                      </a:r>
                    </a:p>
                  </a:txBody>
                  <a:tcPr/>
                </a:tc>
                <a:tc>
                  <a:txBody>
                    <a:bodyPr/>
                    <a:lstStyle/>
                    <a:p>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2^11 &gt; 2000</a:t>
                      </a:r>
                    </a:p>
                    <a:p>
                      <a:endParaRPr lang="en-US" dirty="0"/>
                    </a:p>
                  </a:txBody>
                  <a:tcPr/>
                </a:tc>
                <a:extLst>
                  <a:ext uri="{0D108BD9-81ED-4DB2-BD59-A6C34878D82A}">
                    <a16:rowId xmlns:a16="http://schemas.microsoft.com/office/drawing/2014/main" val="1090267274"/>
                  </a:ext>
                </a:extLst>
              </a:tr>
            </a:tbl>
          </a:graphicData>
        </a:graphic>
      </p:graphicFrame>
      <p:sp>
        <p:nvSpPr>
          <p:cNvPr id="11" name="TextBox 10">
            <a:extLst>
              <a:ext uri="{FF2B5EF4-FFF2-40B4-BE49-F238E27FC236}">
                <a16:creationId xmlns:a16="http://schemas.microsoft.com/office/drawing/2014/main" id="{79A3B6B8-B94D-5841-DAA1-6A90C2DEC178}"/>
              </a:ext>
            </a:extLst>
          </p:cNvPr>
          <p:cNvSpPr txBox="1"/>
          <p:nvPr/>
        </p:nvSpPr>
        <p:spPr>
          <a:xfrm>
            <a:off x="2060585" y="1394863"/>
            <a:ext cx="7339447"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No: of hosts in LMN company – 33 430</a:t>
            </a:r>
          </a:p>
          <a:p>
            <a:pPr marL="285750" indent="-285750">
              <a:buFont typeface="Arial" panose="020B0604020202020204" pitchFamily="34" charset="0"/>
              <a:buChar char="•"/>
            </a:pPr>
            <a:r>
              <a:rPr lang="en-US" sz="2400" dirty="0">
                <a:solidFill>
                  <a:schemeClr val="bg1"/>
                </a:solidFill>
              </a:rPr>
              <a:t>Chosen major IP – Class B  </a:t>
            </a:r>
            <a:r>
              <a:rPr lang="en-US" sz="2400" dirty="0">
                <a:solidFill>
                  <a:schemeClr val="bg1"/>
                </a:solidFill>
                <a:sym typeface="Wingdings" panose="05000000000000000000" pitchFamily="2" charset="2"/>
              </a:rPr>
              <a:t> </a:t>
            </a:r>
            <a:r>
              <a:rPr lang="en-US" sz="2400" dirty="0">
                <a:solidFill>
                  <a:schemeClr val="bg1"/>
                </a:solidFill>
              </a:rPr>
              <a:t> 172.16.0.0 / 16</a:t>
            </a:r>
          </a:p>
          <a:p>
            <a:endParaRPr lang="en-US" dirty="0"/>
          </a:p>
        </p:txBody>
      </p:sp>
      <p:sp>
        <p:nvSpPr>
          <p:cNvPr id="2" name="TextBox 1">
            <a:extLst>
              <a:ext uri="{FF2B5EF4-FFF2-40B4-BE49-F238E27FC236}">
                <a16:creationId xmlns:a16="http://schemas.microsoft.com/office/drawing/2014/main" id="{21D67226-6171-9280-8F1E-A5FF5011DB5F}"/>
              </a:ext>
            </a:extLst>
          </p:cNvPr>
          <p:cNvSpPr txBox="1"/>
          <p:nvPr/>
        </p:nvSpPr>
        <p:spPr>
          <a:xfrm>
            <a:off x="1207008" y="493776"/>
            <a:ext cx="8193024" cy="707886"/>
          </a:xfrm>
          <a:prstGeom prst="rect">
            <a:avLst/>
          </a:prstGeom>
          <a:noFill/>
        </p:spPr>
        <p:txBody>
          <a:bodyPr wrap="square" rtlCol="0">
            <a:spAutoFit/>
          </a:bodyPr>
          <a:lstStyle/>
          <a:p>
            <a:r>
              <a:rPr lang="en-US" sz="4000" dirty="0">
                <a:solidFill>
                  <a:schemeClr val="bg1"/>
                </a:solidFill>
                <a:latin typeface="Algerian" panose="04020705040A02060702" pitchFamily="82" charset="0"/>
              </a:rPr>
              <a:t>IP ADDRESS RANGES</a:t>
            </a:r>
            <a:endParaRPr lang="en-US" sz="4000" dirty="0"/>
          </a:p>
        </p:txBody>
      </p:sp>
    </p:spTree>
    <p:extLst>
      <p:ext uri="{BB962C8B-B14F-4D97-AF65-F5344CB8AC3E}">
        <p14:creationId xmlns:p14="http://schemas.microsoft.com/office/powerpoint/2010/main" val="183551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A07C-6D8E-4E41-3F48-0F77531EED6B}"/>
              </a:ext>
            </a:extLst>
          </p:cNvPr>
          <p:cNvSpPr>
            <a:spLocks noGrp="1"/>
          </p:cNvSpPr>
          <p:nvPr>
            <p:ph type="title"/>
          </p:nvPr>
        </p:nvSpPr>
        <p:spPr/>
        <p:txBody>
          <a:bodyPr/>
          <a:lstStyle/>
          <a:p>
            <a:r>
              <a:rPr lang="en-US" dirty="0">
                <a:solidFill>
                  <a:srgbClr val="00B0F0"/>
                </a:solidFill>
              </a:rPr>
              <a:t>Branch A (main)</a:t>
            </a:r>
          </a:p>
        </p:txBody>
      </p:sp>
      <p:sp>
        <p:nvSpPr>
          <p:cNvPr id="3" name="Content Placeholder 2">
            <a:extLst>
              <a:ext uri="{FF2B5EF4-FFF2-40B4-BE49-F238E27FC236}">
                <a16:creationId xmlns:a16="http://schemas.microsoft.com/office/drawing/2014/main" id="{43E8BB7C-991F-0660-451D-C91C047D4D2C}"/>
              </a:ext>
            </a:extLst>
          </p:cNvPr>
          <p:cNvSpPr>
            <a:spLocks noGrp="1"/>
          </p:cNvSpPr>
          <p:nvPr>
            <p:ph idx="1"/>
          </p:nvPr>
        </p:nvSpPr>
        <p:spPr>
          <a:xfrm>
            <a:off x="646176" y="1935353"/>
            <a:ext cx="10515600" cy="4351338"/>
          </a:xfrm>
        </p:spPr>
        <p:txBody>
          <a:bodyPr>
            <a:normAutofit fontScale="85000" lnSpcReduction="20000"/>
          </a:bodyPr>
          <a:lstStyle/>
          <a:p>
            <a:r>
              <a:rPr lang="en-US" sz="2400" dirty="0">
                <a:solidFill>
                  <a:schemeClr val="bg1"/>
                </a:solidFill>
              </a:rPr>
              <a:t>To allocate 11500 IP addresses, it’s needed to allocate </a:t>
            </a:r>
          </a:p>
          <a:p>
            <a:pPr marL="0" indent="0">
              <a:buNone/>
            </a:pPr>
            <a:r>
              <a:rPr lang="en-US" sz="2400" dirty="0">
                <a:solidFill>
                  <a:schemeClr val="bg1"/>
                </a:solidFill>
              </a:rPr>
              <a:t>14 bits as the host ID part. </a:t>
            </a:r>
          </a:p>
          <a:p>
            <a:pPr marL="0" indent="0">
              <a:buNone/>
            </a:pPr>
            <a:r>
              <a:rPr lang="en-US" sz="2400" dirty="0">
                <a:solidFill>
                  <a:schemeClr val="bg1"/>
                </a:solidFill>
              </a:rPr>
              <a:t>                           172.16.00</a:t>
            </a:r>
            <a:r>
              <a:rPr lang="en-US" sz="2400" dirty="0">
                <a:solidFill>
                  <a:schemeClr val="bg1"/>
                </a:solidFill>
                <a:highlight>
                  <a:srgbClr val="0000FF"/>
                </a:highlight>
              </a:rPr>
              <a:t>000000.00000000</a:t>
            </a:r>
          </a:p>
          <a:p>
            <a:r>
              <a:rPr lang="en-US" sz="2400" dirty="0">
                <a:solidFill>
                  <a:schemeClr val="bg1"/>
                </a:solidFill>
              </a:rPr>
              <a:t>2 subnet bits are there. </a:t>
            </a:r>
          </a:p>
          <a:p>
            <a:pPr marL="0" indent="0">
              <a:buNone/>
            </a:pPr>
            <a:r>
              <a:rPr lang="en-US" sz="2400" dirty="0">
                <a:solidFill>
                  <a:schemeClr val="bg1"/>
                </a:solidFill>
              </a:rPr>
              <a:t>                  1)    172.16.</a:t>
            </a:r>
            <a:r>
              <a:rPr lang="en-US" sz="2400" dirty="0">
                <a:solidFill>
                  <a:schemeClr val="bg1"/>
                </a:solidFill>
                <a:highlight>
                  <a:srgbClr val="FF0000"/>
                </a:highlight>
              </a:rPr>
              <a:t>00</a:t>
            </a:r>
            <a:r>
              <a:rPr lang="en-US" sz="2400" dirty="0">
                <a:solidFill>
                  <a:schemeClr val="bg1"/>
                </a:solidFill>
              </a:rPr>
              <a:t>000000.00000000</a:t>
            </a:r>
          </a:p>
          <a:p>
            <a:pPr marL="0" indent="0">
              <a:buNone/>
            </a:pPr>
            <a:r>
              <a:rPr lang="en-US" sz="2400" dirty="0">
                <a:solidFill>
                  <a:schemeClr val="bg1"/>
                </a:solidFill>
              </a:rPr>
              <a:t>                  2)    172.16.</a:t>
            </a:r>
            <a:r>
              <a:rPr lang="en-US" sz="2400" dirty="0">
                <a:solidFill>
                  <a:schemeClr val="bg1"/>
                </a:solidFill>
                <a:highlight>
                  <a:srgbClr val="FF0000"/>
                </a:highlight>
              </a:rPr>
              <a:t>01</a:t>
            </a:r>
            <a:r>
              <a:rPr lang="en-US" sz="2400" dirty="0">
                <a:solidFill>
                  <a:schemeClr val="bg1"/>
                </a:solidFill>
              </a:rPr>
              <a:t>000000.00000000 </a:t>
            </a:r>
          </a:p>
          <a:p>
            <a:pPr marL="0" indent="0">
              <a:buNone/>
            </a:pPr>
            <a:r>
              <a:rPr lang="en-US" sz="2400" dirty="0">
                <a:solidFill>
                  <a:schemeClr val="bg1"/>
                </a:solidFill>
              </a:rPr>
              <a:t>                  3)    172.16.</a:t>
            </a:r>
            <a:r>
              <a:rPr lang="en-US" sz="2400" dirty="0">
                <a:solidFill>
                  <a:schemeClr val="bg1"/>
                </a:solidFill>
                <a:highlight>
                  <a:srgbClr val="FF0000"/>
                </a:highlight>
              </a:rPr>
              <a:t>10</a:t>
            </a:r>
            <a:r>
              <a:rPr lang="en-US" sz="2400" dirty="0">
                <a:solidFill>
                  <a:schemeClr val="bg1"/>
                </a:solidFill>
              </a:rPr>
              <a:t>000000.00000000 </a:t>
            </a:r>
          </a:p>
          <a:p>
            <a:pPr marL="0" indent="0">
              <a:buNone/>
            </a:pPr>
            <a:r>
              <a:rPr lang="en-US" sz="2400" dirty="0">
                <a:solidFill>
                  <a:schemeClr val="bg1"/>
                </a:solidFill>
              </a:rPr>
              <a:t>                  4)    172.16.</a:t>
            </a:r>
            <a:r>
              <a:rPr lang="en-US" sz="2400" dirty="0">
                <a:solidFill>
                  <a:schemeClr val="bg1"/>
                </a:solidFill>
                <a:highlight>
                  <a:srgbClr val="FF0000"/>
                </a:highlight>
              </a:rPr>
              <a:t>11</a:t>
            </a:r>
            <a:r>
              <a:rPr lang="en-US" sz="2400" dirty="0">
                <a:solidFill>
                  <a:schemeClr val="bg1"/>
                </a:solidFill>
              </a:rPr>
              <a:t>000000.00000000 </a:t>
            </a:r>
          </a:p>
          <a:p>
            <a:pPr marL="0" indent="0">
              <a:buNone/>
            </a:pPr>
            <a:endParaRPr lang="en-US" sz="2400" dirty="0">
              <a:solidFill>
                <a:schemeClr val="bg1"/>
              </a:solidFill>
            </a:endParaRPr>
          </a:p>
          <a:p>
            <a:r>
              <a:rPr lang="en-US" sz="2400" dirty="0">
                <a:solidFill>
                  <a:schemeClr val="bg1"/>
                </a:solidFill>
              </a:rPr>
              <a:t>IP address for branch A </a:t>
            </a:r>
            <a:r>
              <a:rPr lang="en-US" sz="2400" dirty="0">
                <a:solidFill>
                  <a:schemeClr val="bg1"/>
                </a:solidFill>
                <a:sym typeface="Wingdings" panose="05000000000000000000" pitchFamily="2" charset="2"/>
              </a:rPr>
              <a:t> </a:t>
            </a:r>
            <a:r>
              <a:rPr lang="en-US" sz="2400" dirty="0">
                <a:solidFill>
                  <a:schemeClr val="bg1"/>
                </a:solidFill>
              </a:rPr>
              <a:t>172.16.00000000.00000000 </a:t>
            </a:r>
          </a:p>
          <a:p>
            <a:pPr marL="0" indent="0">
              <a:buNone/>
            </a:pPr>
            <a:r>
              <a:rPr lang="en-US" sz="2400" dirty="0">
                <a:solidFill>
                  <a:schemeClr val="bg1"/>
                </a:solidFill>
              </a:rPr>
              <a:t>                                                           (  172.16.0.0 /18 )</a:t>
            </a:r>
          </a:p>
          <a:p>
            <a:pPr marL="0" indent="0">
              <a:buNone/>
            </a:pPr>
            <a:endParaRPr lang="en-US" sz="1600" dirty="0"/>
          </a:p>
          <a:p>
            <a:pPr marL="0" indent="0">
              <a:buNone/>
            </a:pPr>
            <a:r>
              <a:rPr lang="en-US" sz="1600" dirty="0">
                <a:highlight>
                  <a:srgbClr val="FF00FF"/>
                </a:highlight>
              </a:rPr>
              <a:t>          </a:t>
            </a:r>
          </a:p>
        </p:txBody>
      </p:sp>
      <p:pic>
        <p:nvPicPr>
          <p:cNvPr id="5" name="Picture 4" descr="A building with trees around it&#10;&#10;Description automatically generated">
            <a:extLst>
              <a:ext uri="{FF2B5EF4-FFF2-40B4-BE49-F238E27FC236}">
                <a16:creationId xmlns:a16="http://schemas.microsoft.com/office/drawing/2014/main" id="{6BF43610-82F6-3A03-4774-805D9A919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691" y="1825625"/>
            <a:ext cx="5794309" cy="4770012"/>
          </a:xfrm>
          <a:prstGeom prst="rect">
            <a:avLst/>
          </a:prstGeom>
        </p:spPr>
      </p:pic>
    </p:spTree>
    <p:extLst>
      <p:ext uri="{BB962C8B-B14F-4D97-AF65-F5344CB8AC3E}">
        <p14:creationId xmlns:p14="http://schemas.microsoft.com/office/powerpoint/2010/main" val="304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8DE-82CA-FB4B-4026-F17EC1B01E6A}"/>
              </a:ext>
            </a:extLst>
          </p:cNvPr>
          <p:cNvSpPr>
            <a:spLocks noGrp="1"/>
          </p:cNvSpPr>
          <p:nvPr>
            <p:ph type="title"/>
          </p:nvPr>
        </p:nvSpPr>
        <p:spPr/>
        <p:txBody>
          <a:bodyPr/>
          <a:lstStyle/>
          <a:p>
            <a:r>
              <a:rPr lang="en-US" dirty="0">
                <a:solidFill>
                  <a:srgbClr val="00B0F0"/>
                </a:solidFill>
              </a:rPr>
              <a:t>IP addresses of branches by VLSM</a:t>
            </a:r>
          </a:p>
        </p:txBody>
      </p:sp>
      <p:sp>
        <p:nvSpPr>
          <p:cNvPr id="6" name="Content Placeholder 5">
            <a:extLst>
              <a:ext uri="{FF2B5EF4-FFF2-40B4-BE49-F238E27FC236}">
                <a16:creationId xmlns:a16="http://schemas.microsoft.com/office/drawing/2014/main" id="{18A37157-780E-E158-6ED9-6CF414D40C66}"/>
              </a:ext>
            </a:extLst>
          </p:cNvPr>
          <p:cNvSpPr>
            <a:spLocks noGrp="1"/>
          </p:cNvSpPr>
          <p:nvPr>
            <p:ph idx="1"/>
          </p:nvPr>
        </p:nvSpPr>
        <p:spPr>
          <a:xfrm>
            <a:off x="838200" y="1808987"/>
            <a:ext cx="11250168" cy="4791456"/>
          </a:xfrm>
        </p:spPr>
        <p:txBody>
          <a:bodyPr/>
          <a:lstStyle/>
          <a:p>
            <a:pPr marL="0" indent="0">
              <a:buNone/>
            </a:pPr>
            <a:r>
              <a:rPr lang="en-US" dirty="0">
                <a:solidFill>
                  <a:schemeClr val="bg1"/>
                </a:solidFill>
              </a:rPr>
              <a:t>A - </a:t>
            </a:r>
            <a:r>
              <a:rPr lang="en-US" dirty="0">
                <a:solidFill>
                  <a:schemeClr val="bg1"/>
                </a:solidFill>
                <a:sym typeface="Wingdings" panose="05000000000000000000" pitchFamily="2" charset="2"/>
              </a:rPr>
              <a:t>172.16.</a:t>
            </a:r>
            <a:r>
              <a:rPr lang="en-US" dirty="0">
                <a:solidFill>
                  <a:schemeClr val="bg1"/>
                </a:solidFill>
                <a:highlight>
                  <a:srgbClr val="FF0000"/>
                </a:highlight>
                <a:sym typeface="Wingdings" panose="05000000000000000000" pitchFamily="2" charset="2"/>
              </a:rPr>
              <a:t>00</a:t>
            </a:r>
            <a:r>
              <a:rPr lang="en-US" dirty="0">
                <a:solidFill>
                  <a:schemeClr val="bg1"/>
                </a:solidFill>
                <a:sym typeface="Wingdings" panose="05000000000000000000" pitchFamily="2" charset="2"/>
              </a:rPr>
              <a:t>000000.00000000 – 172.16.0.0 /18</a:t>
            </a:r>
          </a:p>
          <a:p>
            <a:pPr marL="0" indent="0">
              <a:buNone/>
            </a:pPr>
            <a:r>
              <a:rPr lang="en-US" dirty="0">
                <a:solidFill>
                  <a:schemeClr val="bg1"/>
                </a:solidFill>
              </a:rPr>
              <a:t>B - </a:t>
            </a:r>
            <a:r>
              <a:rPr lang="en-US" dirty="0">
                <a:solidFill>
                  <a:schemeClr val="bg1"/>
                </a:solidFill>
                <a:sym typeface="Wingdings" panose="05000000000000000000" pitchFamily="2" charset="2"/>
              </a:rPr>
              <a:t>172.16.</a:t>
            </a:r>
            <a:r>
              <a:rPr lang="en-US" dirty="0">
                <a:solidFill>
                  <a:schemeClr val="bg1"/>
                </a:solidFill>
                <a:highlight>
                  <a:srgbClr val="FF0000"/>
                </a:highlight>
                <a:sym typeface="Wingdings" panose="05000000000000000000" pitchFamily="2" charset="2"/>
              </a:rPr>
              <a:t>01</a:t>
            </a:r>
            <a:r>
              <a:rPr lang="en-US" dirty="0">
                <a:solidFill>
                  <a:schemeClr val="bg1"/>
                </a:solidFill>
                <a:sym typeface="Wingdings" panose="05000000000000000000" pitchFamily="2" charset="2"/>
              </a:rPr>
              <a:t>000000.00000000 – 172.16.64.0 /18</a:t>
            </a:r>
          </a:p>
          <a:p>
            <a:pPr marL="0" indent="0">
              <a:buNone/>
            </a:pPr>
            <a:r>
              <a:rPr lang="en-US" dirty="0">
                <a:solidFill>
                  <a:schemeClr val="bg1"/>
                </a:solidFill>
              </a:rPr>
              <a:t>C - </a:t>
            </a:r>
            <a:r>
              <a:rPr lang="en-US" dirty="0">
                <a:solidFill>
                  <a:schemeClr val="bg1"/>
                </a:solidFill>
                <a:sym typeface="Wingdings" panose="05000000000000000000" pitchFamily="2" charset="2"/>
              </a:rPr>
              <a:t>172.16.</a:t>
            </a:r>
            <a:r>
              <a:rPr lang="en-US" dirty="0">
                <a:solidFill>
                  <a:schemeClr val="bg1"/>
                </a:solidFill>
                <a:highlight>
                  <a:srgbClr val="FF0000"/>
                </a:highlight>
                <a:sym typeface="Wingdings" panose="05000000000000000000" pitchFamily="2" charset="2"/>
              </a:rPr>
              <a:t>10</a:t>
            </a:r>
            <a:r>
              <a:rPr lang="en-US" dirty="0">
                <a:solidFill>
                  <a:schemeClr val="bg1"/>
                </a:solidFill>
                <a:highlight>
                  <a:srgbClr val="000080"/>
                </a:highlight>
                <a:sym typeface="Wingdings" panose="05000000000000000000" pitchFamily="2" charset="2"/>
              </a:rPr>
              <a:t>0</a:t>
            </a:r>
            <a:r>
              <a:rPr lang="en-US" dirty="0">
                <a:solidFill>
                  <a:schemeClr val="bg1"/>
                </a:solidFill>
                <a:sym typeface="Wingdings" panose="05000000000000000000" pitchFamily="2" charset="2"/>
              </a:rPr>
              <a:t>00000.00000000 – 172.16.128.0 /19</a:t>
            </a:r>
          </a:p>
          <a:p>
            <a:pPr marL="0" indent="0">
              <a:buNone/>
            </a:pPr>
            <a:r>
              <a:rPr lang="en-US" dirty="0">
                <a:solidFill>
                  <a:schemeClr val="bg1"/>
                </a:solidFill>
              </a:rPr>
              <a:t>D - </a:t>
            </a:r>
            <a:r>
              <a:rPr lang="en-US" dirty="0">
                <a:solidFill>
                  <a:schemeClr val="bg1"/>
                </a:solidFill>
                <a:sym typeface="Wingdings" panose="05000000000000000000" pitchFamily="2" charset="2"/>
              </a:rPr>
              <a:t>172.16.</a:t>
            </a:r>
            <a:r>
              <a:rPr lang="en-US" dirty="0">
                <a:solidFill>
                  <a:schemeClr val="bg1"/>
                </a:solidFill>
                <a:highlight>
                  <a:srgbClr val="FF0000"/>
                </a:highlight>
                <a:sym typeface="Wingdings" panose="05000000000000000000" pitchFamily="2" charset="2"/>
              </a:rPr>
              <a:t>10</a:t>
            </a:r>
            <a:r>
              <a:rPr lang="en-US" dirty="0">
                <a:solidFill>
                  <a:schemeClr val="bg1"/>
                </a:solidFill>
                <a:highlight>
                  <a:srgbClr val="000080"/>
                </a:highlight>
                <a:sym typeface="Wingdings" panose="05000000000000000000" pitchFamily="2" charset="2"/>
              </a:rPr>
              <a:t>1</a:t>
            </a:r>
            <a:r>
              <a:rPr lang="en-US" dirty="0">
                <a:solidFill>
                  <a:schemeClr val="bg1"/>
                </a:solidFill>
                <a:highlight>
                  <a:srgbClr val="808000"/>
                </a:highlight>
                <a:sym typeface="Wingdings" panose="05000000000000000000" pitchFamily="2" charset="2"/>
              </a:rPr>
              <a:t>0</a:t>
            </a:r>
            <a:r>
              <a:rPr lang="en-US" dirty="0">
                <a:solidFill>
                  <a:schemeClr val="bg1"/>
                </a:solidFill>
                <a:sym typeface="Wingdings" panose="05000000000000000000" pitchFamily="2" charset="2"/>
              </a:rPr>
              <a:t>0000.00000000 – 172.16.160.0 /20</a:t>
            </a:r>
          </a:p>
          <a:p>
            <a:pPr marL="0" indent="0">
              <a:buNone/>
            </a:pPr>
            <a:r>
              <a:rPr lang="en-US" dirty="0">
                <a:solidFill>
                  <a:schemeClr val="bg1"/>
                </a:solidFill>
              </a:rPr>
              <a:t>E - </a:t>
            </a:r>
            <a:r>
              <a:rPr lang="en-US" dirty="0">
                <a:solidFill>
                  <a:schemeClr val="bg1"/>
                </a:solidFill>
                <a:sym typeface="Wingdings" panose="05000000000000000000" pitchFamily="2" charset="2"/>
              </a:rPr>
              <a:t>172.16.</a:t>
            </a:r>
            <a:r>
              <a:rPr lang="en-US" dirty="0">
                <a:solidFill>
                  <a:schemeClr val="bg1"/>
                </a:solidFill>
                <a:highlight>
                  <a:srgbClr val="FF0000"/>
                </a:highlight>
                <a:sym typeface="Wingdings" panose="05000000000000000000" pitchFamily="2" charset="2"/>
              </a:rPr>
              <a:t>10</a:t>
            </a:r>
            <a:r>
              <a:rPr lang="en-US" dirty="0">
                <a:solidFill>
                  <a:schemeClr val="bg1"/>
                </a:solidFill>
                <a:highlight>
                  <a:srgbClr val="000080"/>
                </a:highlight>
                <a:sym typeface="Wingdings" panose="05000000000000000000" pitchFamily="2" charset="2"/>
              </a:rPr>
              <a:t>1</a:t>
            </a:r>
            <a:r>
              <a:rPr lang="en-US" dirty="0">
                <a:solidFill>
                  <a:schemeClr val="bg1"/>
                </a:solidFill>
                <a:highlight>
                  <a:srgbClr val="808000"/>
                </a:highlight>
                <a:sym typeface="Wingdings" panose="05000000000000000000" pitchFamily="2" charset="2"/>
              </a:rPr>
              <a:t>1</a:t>
            </a:r>
            <a:r>
              <a:rPr lang="en-US" dirty="0">
                <a:solidFill>
                  <a:schemeClr val="bg1"/>
                </a:solidFill>
                <a:highlight>
                  <a:srgbClr val="FF00FF"/>
                </a:highlight>
                <a:sym typeface="Wingdings" panose="05000000000000000000" pitchFamily="2" charset="2"/>
              </a:rPr>
              <a:t>0</a:t>
            </a:r>
            <a:r>
              <a:rPr lang="en-US" dirty="0">
                <a:solidFill>
                  <a:schemeClr val="bg1"/>
                </a:solidFill>
                <a:sym typeface="Wingdings" panose="05000000000000000000" pitchFamily="2" charset="2"/>
              </a:rPr>
              <a:t>000.00000000 – 172.16.176.0 /21</a:t>
            </a:r>
          </a:p>
          <a:p>
            <a:pPr marL="0" indent="0">
              <a:buNone/>
            </a:pPr>
            <a:endParaRPr lang="en-US" dirty="0">
              <a:solidFill>
                <a:schemeClr val="bg1"/>
              </a:solidFill>
              <a:sym typeface="Wingdings" panose="05000000000000000000" pitchFamily="2" charset="2"/>
            </a:endParaRPr>
          </a:p>
          <a:p>
            <a:pPr marL="0" indent="0">
              <a:buNone/>
            </a:pPr>
            <a:endParaRPr lang="en-US" dirty="0">
              <a:solidFill>
                <a:srgbClr val="FF0000"/>
              </a:solidFill>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b="1"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p>
        </p:txBody>
      </p:sp>
      <p:pic>
        <p:nvPicPr>
          <p:cNvPr id="4" name="Picture 3" descr="A group of buildings with trees&#10;&#10;Description automatically generated">
            <a:extLst>
              <a:ext uri="{FF2B5EF4-FFF2-40B4-BE49-F238E27FC236}">
                <a16:creationId xmlns:a16="http://schemas.microsoft.com/office/drawing/2014/main" id="{E2006504-7F0B-53A3-BABA-222091556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528" y="3660993"/>
            <a:ext cx="3227832" cy="2939450"/>
          </a:xfrm>
          <a:prstGeom prst="rect">
            <a:avLst/>
          </a:prstGeom>
        </p:spPr>
      </p:pic>
    </p:spTree>
    <p:extLst>
      <p:ext uri="{BB962C8B-B14F-4D97-AF65-F5344CB8AC3E}">
        <p14:creationId xmlns:p14="http://schemas.microsoft.com/office/powerpoint/2010/main" val="111363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500"/>
                                        <p:tgtEl>
                                          <p:spTgt spid="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3DF0776-128F-7C87-7FD0-C390C495907B}"/>
              </a:ext>
            </a:extLst>
          </p:cNvPr>
          <p:cNvGraphicFramePr>
            <a:graphicFrameLocks noGrp="1"/>
          </p:cNvGraphicFramePr>
          <p:nvPr>
            <p:ph idx="1"/>
            <p:extLst>
              <p:ext uri="{D42A27DB-BD31-4B8C-83A1-F6EECF244321}">
                <p14:modId xmlns:p14="http://schemas.microsoft.com/office/powerpoint/2010/main" val="1373672849"/>
              </p:ext>
            </p:extLst>
          </p:nvPr>
        </p:nvGraphicFramePr>
        <p:xfrm>
          <a:off x="1101853" y="1532780"/>
          <a:ext cx="10138295" cy="4685138"/>
        </p:xfrm>
        <a:graphic>
          <a:graphicData uri="http://schemas.openxmlformats.org/drawingml/2006/table">
            <a:tbl>
              <a:tblPr firstRow="1" bandRow="1">
                <a:tableStyleId>{21E4AEA4-8DFA-4A89-87EB-49C32662AFE0}</a:tableStyleId>
              </a:tblPr>
              <a:tblGrid>
                <a:gridCol w="1802358">
                  <a:extLst>
                    <a:ext uri="{9D8B030D-6E8A-4147-A177-3AD203B41FA5}">
                      <a16:colId xmlns:a16="http://schemas.microsoft.com/office/drawing/2014/main" val="902273973"/>
                    </a:ext>
                  </a:extLst>
                </a:gridCol>
                <a:gridCol w="2278143">
                  <a:extLst>
                    <a:ext uri="{9D8B030D-6E8A-4147-A177-3AD203B41FA5}">
                      <a16:colId xmlns:a16="http://schemas.microsoft.com/office/drawing/2014/main" val="2399058513"/>
                    </a:ext>
                  </a:extLst>
                </a:gridCol>
                <a:gridCol w="3389413">
                  <a:extLst>
                    <a:ext uri="{9D8B030D-6E8A-4147-A177-3AD203B41FA5}">
                      <a16:colId xmlns:a16="http://schemas.microsoft.com/office/drawing/2014/main" val="3363781258"/>
                    </a:ext>
                  </a:extLst>
                </a:gridCol>
                <a:gridCol w="2668381">
                  <a:extLst>
                    <a:ext uri="{9D8B030D-6E8A-4147-A177-3AD203B41FA5}">
                      <a16:colId xmlns:a16="http://schemas.microsoft.com/office/drawing/2014/main" val="2728444730"/>
                    </a:ext>
                  </a:extLst>
                </a:gridCol>
              </a:tblGrid>
              <a:tr h="486508">
                <a:tc>
                  <a:txBody>
                    <a:bodyPr/>
                    <a:lstStyle/>
                    <a:p>
                      <a:r>
                        <a:rPr lang="en-US" dirty="0"/>
                        <a:t>Branch</a:t>
                      </a:r>
                    </a:p>
                  </a:txBody>
                  <a:tcPr/>
                </a:tc>
                <a:tc>
                  <a:txBody>
                    <a:bodyPr/>
                    <a:lstStyle/>
                    <a:p>
                      <a:r>
                        <a:rPr lang="en-US" dirty="0"/>
                        <a:t>Address</a:t>
                      </a:r>
                    </a:p>
                  </a:txBody>
                  <a:tcPr/>
                </a:tc>
                <a:tc>
                  <a:txBody>
                    <a:bodyPr/>
                    <a:lstStyle/>
                    <a:p>
                      <a:r>
                        <a:rPr lang="en-US" dirty="0"/>
                        <a:t>Available range</a:t>
                      </a:r>
                    </a:p>
                  </a:txBody>
                  <a:tcPr/>
                </a:tc>
                <a:tc>
                  <a:txBody>
                    <a:bodyPr/>
                    <a:lstStyle/>
                    <a:p>
                      <a:r>
                        <a:rPr lang="en-US" dirty="0"/>
                        <a:t>Broadcast domain</a:t>
                      </a:r>
                    </a:p>
                  </a:txBody>
                  <a:tcPr/>
                </a:tc>
                <a:extLst>
                  <a:ext uri="{0D108BD9-81ED-4DB2-BD59-A6C34878D82A}">
                    <a16:rowId xmlns:a16="http://schemas.microsoft.com/office/drawing/2014/main" val="2918876280"/>
                  </a:ext>
                </a:extLst>
              </a:tr>
              <a:tr h="839726">
                <a:tc>
                  <a:txBody>
                    <a:bodyPr/>
                    <a:lstStyle/>
                    <a:p>
                      <a:r>
                        <a:rPr lang="en-US" dirty="0"/>
                        <a:t>A</a:t>
                      </a:r>
                    </a:p>
                  </a:txBody>
                  <a:tcPr/>
                </a:tc>
                <a:tc>
                  <a:txBody>
                    <a:bodyPr/>
                    <a:lstStyle/>
                    <a:p>
                      <a:r>
                        <a:rPr lang="en-US" dirty="0"/>
                        <a:t>172.16.0.0 /18</a:t>
                      </a:r>
                    </a:p>
                    <a:p>
                      <a:endParaRPr lang="en-US" dirty="0"/>
                    </a:p>
                  </a:txBody>
                  <a:tcPr/>
                </a:tc>
                <a:tc>
                  <a:txBody>
                    <a:bodyPr/>
                    <a:lstStyle/>
                    <a:p>
                      <a:r>
                        <a:rPr lang="en-US" dirty="0"/>
                        <a:t>172.16.0.1 - 172.16.63.254</a:t>
                      </a:r>
                    </a:p>
                  </a:txBody>
                  <a:tcPr/>
                </a:tc>
                <a:tc>
                  <a:txBody>
                    <a:bodyPr/>
                    <a:lstStyle/>
                    <a:p>
                      <a:r>
                        <a:rPr lang="en-US" dirty="0"/>
                        <a:t>172.16.63.255</a:t>
                      </a:r>
                    </a:p>
                  </a:txBody>
                  <a:tcPr/>
                </a:tc>
                <a:extLst>
                  <a:ext uri="{0D108BD9-81ED-4DB2-BD59-A6C34878D82A}">
                    <a16:rowId xmlns:a16="http://schemas.microsoft.com/office/drawing/2014/main" val="757355678"/>
                  </a:ext>
                </a:extLst>
              </a:tr>
              <a:tr h="839726">
                <a:tc>
                  <a:txBody>
                    <a:bodyPr/>
                    <a:lstStyle/>
                    <a:p>
                      <a:r>
                        <a:rPr lang="en-US"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172.16.64.0 /18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172.16.64.1 - 172.16.127.254</a:t>
                      </a:r>
                    </a:p>
                    <a:p>
                      <a:endParaRPr lang="en-US" dirty="0"/>
                    </a:p>
                  </a:txBody>
                  <a:tcPr/>
                </a:tc>
                <a:tc>
                  <a:txBody>
                    <a:bodyPr/>
                    <a:lstStyle/>
                    <a:p>
                      <a:r>
                        <a:rPr lang="en-US" dirty="0"/>
                        <a:t>172.16.127.255</a:t>
                      </a:r>
                    </a:p>
                  </a:txBody>
                  <a:tcPr/>
                </a:tc>
                <a:extLst>
                  <a:ext uri="{0D108BD9-81ED-4DB2-BD59-A6C34878D82A}">
                    <a16:rowId xmlns:a16="http://schemas.microsoft.com/office/drawing/2014/main" val="2473081504"/>
                  </a:ext>
                </a:extLst>
              </a:tr>
              <a:tr h="839726">
                <a:tc>
                  <a:txBody>
                    <a:bodyPr/>
                    <a:lstStyle/>
                    <a:p>
                      <a:r>
                        <a:rPr lang="en-US"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172.16.128.0 /19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172.16.128.1 - 172.16.159.254</a:t>
                      </a:r>
                    </a:p>
                    <a:p>
                      <a:endParaRPr lang="en-US" dirty="0"/>
                    </a:p>
                  </a:txBody>
                  <a:tcPr/>
                </a:tc>
                <a:tc>
                  <a:txBody>
                    <a:bodyPr/>
                    <a:lstStyle/>
                    <a:p>
                      <a:r>
                        <a:rPr lang="en-US" dirty="0"/>
                        <a:t>172.16.159.255</a:t>
                      </a:r>
                    </a:p>
                  </a:txBody>
                  <a:tcPr/>
                </a:tc>
                <a:extLst>
                  <a:ext uri="{0D108BD9-81ED-4DB2-BD59-A6C34878D82A}">
                    <a16:rowId xmlns:a16="http://schemas.microsoft.com/office/drawing/2014/main" val="1888610303"/>
                  </a:ext>
                </a:extLst>
              </a:tr>
              <a:tr h="839726">
                <a:tc>
                  <a:txBody>
                    <a:bodyPr/>
                    <a:lstStyle/>
                    <a:p>
                      <a:r>
                        <a:rPr lang="en-US"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172.16.160.0 /20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172.16.160.1 - 172.16.175.254</a:t>
                      </a:r>
                    </a:p>
                    <a:p>
                      <a:endParaRPr lang="en-US" dirty="0"/>
                    </a:p>
                  </a:txBody>
                  <a:tcPr/>
                </a:tc>
                <a:tc>
                  <a:txBody>
                    <a:bodyPr/>
                    <a:lstStyle/>
                    <a:p>
                      <a:r>
                        <a:rPr lang="en-US" dirty="0"/>
                        <a:t>172.16.175.255</a:t>
                      </a:r>
                    </a:p>
                  </a:txBody>
                  <a:tcPr/>
                </a:tc>
                <a:extLst>
                  <a:ext uri="{0D108BD9-81ED-4DB2-BD59-A6C34878D82A}">
                    <a16:rowId xmlns:a16="http://schemas.microsoft.com/office/drawing/2014/main" val="15076810"/>
                  </a:ext>
                </a:extLst>
              </a:tr>
              <a:tr h="839726">
                <a:tc>
                  <a:txBody>
                    <a:bodyPr/>
                    <a:lstStyle/>
                    <a:p>
                      <a:r>
                        <a:rPr lang="en-US"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172.16.176.0 /21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172.16.176.1 - 172.16.183.254</a:t>
                      </a:r>
                    </a:p>
                    <a:p>
                      <a:endParaRPr lang="en-US" dirty="0"/>
                    </a:p>
                  </a:txBody>
                  <a:tcPr/>
                </a:tc>
                <a:tc>
                  <a:txBody>
                    <a:bodyPr/>
                    <a:lstStyle/>
                    <a:p>
                      <a:r>
                        <a:rPr lang="en-US" dirty="0"/>
                        <a:t>172.16.183.255</a:t>
                      </a:r>
                    </a:p>
                    <a:p>
                      <a:endParaRPr lang="en-US" dirty="0"/>
                    </a:p>
                  </a:txBody>
                  <a:tcPr/>
                </a:tc>
                <a:extLst>
                  <a:ext uri="{0D108BD9-81ED-4DB2-BD59-A6C34878D82A}">
                    <a16:rowId xmlns:a16="http://schemas.microsoft.com/office/drawing/2014/main" val="2630114691"/>
                  </a:ext>
                </a:extLst>
              </a:tr>
            </a:tbl>
          </a:graphicData>
        </a:graphic>
      </p:graphicFrame>
      <p:sp>
        <p:nvSpPr>
          <p:cNvPr id="3" name="TextBox 2">
            <a:extLst>
              <a:ext uri="{FF2B5EF4-FFF2-40B4-BE49-F238E27FC236}">
                <a16:creationId xmlns:a16="http://schemas.microsoft.com/office/drawing/2014/main" id="{25B13471-5CA9-579C-25DE-2E8543DA9859}"/>
              </a:ext>
            </a:extLst>
          </p:cNvPr>
          <p:cNvSpPr txBox="1"/>
          <p:nvPr/>
        </p:nvSpPr>
        <p:spPr>
          <a:xfrm>
            <a:off x="2150576" y="566059"/>
            <a:ext cx="9089572" cy="646331"/>
          </a:xfrm>
          <a:prstGeom prst="rect">
            <a:avLst/>
          </a:prstGeom>
          <a:noFill/>
        </p:spPr>
        <p:txBody>
          <a:bodyPr wrap="square" rtlCol="0">
            <a:spAutoFit/>
          </a:bodyPr>
          <a:lstStyle/>
          <a:p>
            <a:r>
              <a:rPr lang="en-US" sz="3600" dirty="0">
                <a:solidFill>
                  <a:schemeClr val="bg1"/>
                </a:solidFill>
                <a:latin typeface="Algerian" panose="04020705040A02060702" pitchFamily="82" charset="0"/>
              </a:rPr>
              <a:t>IP ADDRESS RANGES OF BRANCHES</a:t>
            </a:r>
          </a:p>
        </p:txBody>
      </p:sp>
    </p:spTree>
    <p:extLst>
      <p:ext uri="{BB962C8B-B14F-4D97-AF65-F5344CB8AC3E}">
        <p14:creationId xmlns:p14="http://schemas.microsoft.com/office/powerpoint/2010/main" val="356342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5EC632E3-EB4A-AAAF-5ADE-1A294314A1EE}"/>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7C090533-A361-7E41-19BF-515E1D59581A}"/>
              </a:ext>
            </a:extLst>
          </p:cNvPr>
          <p:cNvSpPr txBox="1"/>
          <p:nvPr/>
        </p:nvSpPr>
        <p:spPr>
          <a:xfrm>
            <a:off x="478970" y="174171"/>
            <a:ext cx="9506277" cy="584775"/>
          </a:xfrm>
          <a:prstGeom prst="rect">
            <a:avLst/>
          </a:prstGeom>
          <a:noFill/>
        </p:spPr>
        <p:txBody>
          <a:bodyPr wrap="square" rtlCol="0">
            <a:spAutoFit/>
          </a:bodyPr>
          <a:lstStyle/>
          <a:p>
            <a:r>
              <a:rPr lang="en-US" sz="3200" dirty="0">
                <a:solidFill>
                  <a:srgbClr val="FF0000"/>
                </a:solidFill>
                <a:latin typeface="Snap ITC" panose="04040A07060A02020202" pitchFamily="82" charset="0"/>
              </a:rPr>
              <a:t>	</a:t>
            </a:r>
            <a:r>
              <a:rPr lang="en-US" sz="2800" dirty="0">
                <a:solidFill>
                  <a:srgbClr val="FF0000"/>
                </a:solidFill>
                <a:latin typeface="Snap ITC" panose="04040A07060A02020202" pitchFamily="82" charset="0"/>
              </a:rPr>
              <a:t>Overall Budge Calculation -- Assumptions </a:t>
            </a:r>
          </a:p>
        </p:txBody>
      </p:sp>
      <p:sp>
        <p:nvSpPr>
          <p:cNvPr id="6" name="TextBox 5">
            <a:extLst>
              <a:ext uri="{FF2B5EF4-FFF2-40B4-BE49-F238E27FC236}">
                <a16:creationId xmlns:a16="http://schemas.microsoft.com/office/drawing/2014/main" id="{369B46A0-DD53-1998-E39A-A52C2D69A057}"/>
              </a:ext>
            </a:extLst>
          </p:cNvPr>
          <p:cNvSpPr txBox="1"/>
          <p:nvPr/>
        </p:nvSpPr>
        <p:spPr>
          <a:xfrm>
            <a:off x="723900" y="758946"/>
            <a:ext cx="10744200" cy="10064294"/>
          </a:xfrm>
          <a:prstGeom prst="rect">
            <a:avLst/>
          </a:prstGeom>
          <a:noFill/>
        </p:spPr>
        <p:txBody>
          <a:bodyPr wrap="square" rtlCol="0">
            <a:spAutoFit/>
          </a:bodyPr>
          <a:lstStyle/>
          <a:p>
            <a:pPr marL="171450" indent="-171450">
              <a:buFont typeface="Arial" panose="020B0604020202020204" pitchFamily="34" charset="0"/>
              <a:buChar char="•"/>
            </a:pPr>
            <a:r>
              <a:rPr lang="en-US" sz="2000" dirty="0">
                <a:solidFill>
                  <a:schemeClr val="bg1"/>
                </a:solidFill>
              </a:rPr>
              <a:t>There are 6 floors in the main branch building, and 4 floors for other branches. There are 4 floors in the each building  of B,C,D,E branches.</a:t>
            </a: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r>
              <a:rPr lang="en-US" sz="2000" dirty="0">
                <a:solidFill>
                  <a:schemeClr val="bg1"/>
                </a:solidFill>
              </a:rPr>
              <a:t>1</a:t>
            </a:r>
            <a:r>
              <a:rPr lang="en-US" sz="2000" baseline="30000" dirty="0">
                <a:solidFill>
                  <a:schemeClr val="bg1"/>
                </a:solidFill>
              </a:rPr>
              <a:t>st</a:t>
            </a:r>
            <a:r>
              <a:rPr lang="en-US" sz="2000" dirty="0">
                <a:solidFill>
                  <a:schemeClr val="bg1"/>
                </a:solidFill>
              </a:rPr>
              <a:t> floor is allocated for manager room and the meeting room. </a:t>
            </a: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r>
              <a:rPr lang="en-US" sz="2000" dirty="0">
                <a:solidFill>
                  <a:schemeClr val="bg1"/>
                </a:solidFill>
              </a:rPr>
              <a:t>Then, rest of the floors are for other departments, one floor for each. </a:t>
            </a: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r>
              <a:rPr lang="en-US" sz="2000" dirty="0">
                <a:solidFill>
                  <a:schemeClr val="bg1"/>
                </a:solidFill>
              </a:rPr>
              <a:t>We allocate 4 access points for one floor and another 2 for the first floor. </a:t>
            </a: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r>
              <a:rPr lang="en-US" sz="2000" dirty="0">
                <a:solidFill>
                  <a:schemeClr val="bg1"/>
                </a:solidFill>
              </a:rPr>
              <a:t>For 1 department </a:t>
            </a:r>
            <a:r>
              <a:rPr lang="en-US" sz="2000" dirty="0">
                <a:solidFill>
                  <a:schemeClr val="bg1"/>
                </a:solidFill>
                <a:sym typeface="Wingdings" panose="05000000000000000000" pitchFamily="2" charset="2"/>
              </a:rPr>
              <a:t> 2300 employees and assumed that each employee has one PC . </a:t>
            </a: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r>
              <a:rPr lang="en-US" sz="2000" dirty="0">
                <a:solidFill>
                  <a:schemeClr val="bg1"/>
                </a:solidFill>
                <a:sym typeface="Wingdings" panose="05000000000000000000" pitchFamily="2" charset="2"/>
              </a:rPr>
              <a:t>Space allocated for an employee = 150 square feet</a:t>
            </a: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r>
              <a:rPr lang="en-US" sz="2000" dirty="0">
                <a:solidFill>
                  <a:schemeClr val="bg1"/>
                </a:solidFill>
                <a:sym typeface="Wingdings" panose="05000000000000000000" pitchFamily="2" charset="2"/>
              </a:rPr>
              <a:t>Area of one floor – 2300 * 150 = 345 000 square feet ( length = 2300 feet , width = 150 feet )</a:t>
            </a: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r>
              <a:rPr lang="en-US" sz="2000" dirty="0">
                <a:solidFill>
                  <a:schemeClr val="bg1"/>
                </a:solidFill>
                <a:sym typeface="Wingdings" panose="05000000000000000000" pitchFamily="2" charset="2"/>
              </a:rPr>
              <a:t>Height of one floor = 20 feet. Height of the building = 120 feet</a:t>
            </a: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r>
              <a:rPr lang="en-US" sz="2000" dirty="0">
                <a:solidFill>
                  <a:schemeClr val="bg1"/>
                </a:solidFill>
                <a:sym typeface="Wingdings" panose="05000000000000000000" pitchFamily="2" charset="2"/>
              </a:rPr>
              <a:t>1</a:t>
            </a:r>
            <a:r>
              <a:rPr lang="en-US" sz="2000" baseline="30000" dirty="0">
                <a:solidFill>
                  <a:schemeClr val="bg1"/>
                </a:solidFill>
                <a:sym typeface="Wingdings" panose="05000000000000000000" pitchFamily="2" charset="2"/>
              </a:rPr>
              <a:t>st</a:t>
            </a:r>
            <a:r>
              <a:rPr lang="en-US" sz="2000" dirty="0">
                <a:solidFill>
                  <a:schemeClr val="bg1"/>
                </a:solidFill>
                <a:sym typeface="Wingdings" panose="05000000000000000000" pitchFamily="2" charset="2"/>
              </a:rPr>
              <a:t> floor  there are 4 rooms there. Router and multilayer switch room, manager room, meeting room, server room.</a:t>
            </a:r>
          </a:p>
          <a:p>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endParaRPr lang="en-US" sz="2000" dirty="0">
              <a:solidFill>
                <a:schemeClr val="bg1"/>
              </a:solidFill>
              <a:sym typeface="Wingdings" panose="05000000000000000000" pitchFamily="2" charset="2"/>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20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1400" dirty="0">
              <a:solidFill>
                <a:schemeClr val="bg1"/>
              </a:solidFill>
            </a:endParaRPr>
          </a:p>
          <a:p>
            <a:pPr marL="171450" indent="-171450">
              <a:buFont typeface="Arial" panose="020B0604020202020204" pitchFamily="34" charset="0"/>
              <a:buChar char="•"/>
            </a:pPr>
            <a:endParaRPr lang="en-US" sz="2000" dirty="0">
              <a:solidFill>
                <a:schemeClr val="bg1"/>
              </a:solidFill>
            </a:endParaRPr>
          </a:p>
        </p:txBody>
      </p:sp>
      <p:graphicFrame>
        <p:nvGraphicFramePr>
          <p:cNvPr id="7" name="Table 6">
            <a:extLst>
              <a:ext uri="{FF2B5EF4-FFF2-40B4-BE49-F238E27FC236}">
                <a16:creationId xmlns:a16="http://schemas.microsoft.com/office/drawing/2014/main" id="{43B2A23D-1219-AC49-5106-0047E2220B84}"/>
              </a:ext>
            </a:extLst>
          </p:cNvPr>
          <p:cNvGraphicFramePr>
            <a:graphicFrameLocks noGrp="1"/>
          </p:cNvGraphicFramePr>
          <p:nvPr/>
        </p:nvGraphicFramePr>
        <p:xfrm>
          <a:off x="10402352" y="1688449"/>
          <a:ext cx="1592943" cy="2219960"/>
        </p:xfrm>
        <a:graphic>
          <a:graphicData uri="http://schemas.openxmlformats.org/drawingml/2006/table">
            <a:tbl>
              <a:tblPr firstRow="1" bandRow="1">
                <a:tableStyleId>{69C7853C-536D-4A76-A0AE-DD22124D55A5}</a:tableStyleId>
              </a:tblPr>
              <a:tblGrid>
                <a:gridCol w="1592943">
                  <a:extLst>
                    <a:ext uri="{9D8B030D-6E8A-4147-A177-3AD203B41FA5}">
                      <a16:colId xmlns:a16="http://schemas.microsoft.com/office/drawing/2014/main" val="2561087390"/>
                    </a:ext>
                  </a:extLst>
                </a:gridCol>
              </a:tblGrid>
              <a:tr h="0">
                <a:tc>
                  <a:txBody>
                    <a:bodyPr/>
                    <a:lstStyle/>
                    <a:p>
                      <a:r>
                        <a:rPr lang="en-US" dirty="0"/>
                        <a:t>Dep 5</a:t>
                      </a:r>
                    </a:p>
                  </a:txBody>
                  <a:tcPr/>
                </a:tc>
                <a:extLst>
                  <a:ext uri="{0D108BD9-81ED-4DB2-BD59-A6C34878D82A}">
                    <a16:rowId xmlns:a16="http://schemas.microsoft.com/office/drawing/2014/main" val="3073340860"/>
                  </a:ext>
                </a:extLst>
              </a:tr>
              <a:tr h="370840">
                <a:tc>
                  <a:txBody>
                    <a:bodyPr/>
                    <a:lstStyle/>
                    <a:p>
                      <a:r>
                        <a:rPr lang="en-US" dirty="0"/>
                        <a:t>Dep 4</a:t>
                      </a:r>
                    </a:p>
                  </a:txBody>
                  <a:tcPr/>
                </a:tc>
                <a:extLst>
                  <a:ext uri="{0D108BD9-81ED-4DB2-BD59-A6C34878D82A}">
                    <a16:rowId xmlns:a16="http://schemas.microsoft.com/office/drawing/2014/main" val="3545357489"/>
                  </a:ext>
                </a:extLst>
              </a:tr>
              <a:tr h="370840">
                <a:tc>
                  <a:txBody>
                    <a:bodyPr/>
                    <a:lstStyle/>
                    <a:p>
                      <a:r>
                        <a:rPr lang="en-US" dirty="0"/>
                        <a:t>Dep 3</a:t>
                      </a:r>
                    </a:p>
                  </a:txBody>
                  <a:tcPr/>
                </a:tc>
                <a:extLst>
                  <a:ext uri="{0D108BD9-81ED-4DB2-BD59-A6C34878D82A}">
                    <a16:rowId xmlns:a16="http://schemas.microsoft.com/office/drawing/2014/main" val="471805668"/>
                  </a:ext>
                </a:extLst>
              </a:tr>
              <a:tr h="370840">
                <a:tc>
                  <a:txBody>
                    <a:bodyPr/>
                    <a:lstStyle/>
                    <a:p>
                      <a:r>
                        <a:rPr lang="en-US" dirty="0"/>
                        <a:t>Dep 2</a:t>
                      </a:r>
                    </a:p>
                  </a:txBody>
                  <a:tcPr/>
                </a:tc>
                <a:extLst>
                  <a:ext uri="{0D108BD9-81ED-4DB2-BD59-A6C34878D82A}">
                    <a16:rowId xmlns:a16="http://schemas.microsoft.com/office/drawing/2014/main" val="138005123"/>
                  </a:ext>
                </a:extLst>
              </a:tr>
              <a:tr h="370840">
                <a:tc>
                  <a:txBody>
                    <a:bodyPr/>
                    <a:lstStyle/>
                    <a:p>
                      <a:r>
                        <a:rPr lang="en-US" dirty="0"/>
                        <a:t>Dep 1</a:t>
                      </a:r>
                    </a:p>
                  </a:txBody>
                  <a:tcPr/>
                </a:tc>
                <a:extLst>
                  <a:ext uri="{0D108BD9-81ED-4DB2-BD59-A6C34878D82A}">
                    <a16:rowId xmlns:a16="http://schemas.microsoft.com/office/drawing/2014/main" val="2725942372"/>
                  </a:ext>
                </a:extLst>
              </a:tr>
              <a:tr h="370840">
                <a:tc>
                  <a:txBody>
                    <a:bodyPr/>
                    <a:lstStyle/>
                    <a:p>
                      <a:r>
                        <a:rPr lang="en-US" dirty="0"/>
                        <a:t>1</a:t>
                      </a:r>
                      <a:r>
                        <a:rPr lang="en-US" baseline="30000" dirty="0"/>
                        <a:t>st</a:t>
                      </a:r>
                      <a:r>
                        <a:rPr lang="en-US" dirty="0"/>
                        <a:t> floor</a:t>
                      </a:r>
                    </a:p>
                  </a:txBody>
                  <a:tcPr/>
                </a:tc>
                <a:extLst>
                  <a:ext uri="{0D108BD9-81ED-4DB2-BD59-A6C34878D82A}">
                    <a16:rowId xmlns:a16="http://schemas.microsoft.com/office/drawing/2014/main" val="4228017626"/>
                  </a:ext>
                </a:extLst>
              </a:tr>
            </a:tbl>
          </a:graphicData>
        </a:graphic>
      </p:graphicFrame>
      <p:cxnSp>
        <p:nvCxnSpPr>
          <p:cNvPr id="2" name="Straight Connector 1">
            <a:extLst>
              <a:ext uri="{FF2B5EF4-FFF2-40B4-BE49-F238E27FC236}">
                <a16:creationId xmlns:a16="http://schemas.microsoft.com/office/drawing/2014/main" id="{2DC87E02-FE49-02CC-7CE2-5711D308F8BF}"/>
              </a:ext>
            </a:extLst>
          </p:cNvPr>
          <p:cNvCxnSpPr/>
          <p:nvPr/>
        </p:nvCxnSpPr>
        <p:spPr>
          <a:xfrm flipH="1">
            <a:off x="8115859" y="6675120"/>
            <a:ext cx="6972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2DC87E02-FE49-02CC-7CE2-5711D308F8BF}"/>
              </a:ext>
            </a:extLst>
          </p:cNvPr>
          <p:cNvCxnSpPr/>
          <p:nvPr/>
        </p:nvCxnSpPr>
        <p:spPr>
          <a:xfrm flipH="1">
            <a:off x="8268259" y="6827520"/>
            <a:ext cx="6972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8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12972"/>
          </a:xfrm>
          <a:prstGeom prst="rect">
            <a:avLst/>
          </a:prstGeom>
        </p:spPr>
      </p:pic>
      <p:pic>
        <p:nvPicPr>
          <p:cNvPr id="7" name="Picture 6" descr="A computer network diagram with many squares and lines&#10;&#10;Description automatically generated">
            <a:extLst>
              <a:ext uri="{FF2B5EF4-FFF2-40B4-BE49-F238E27FC236}">
                <a16:creationId xmlns:a16="http://schemas.microsoft.com/office/drawing/2014/main" id="{437B6115-1F93-1885-FB5F-C5DDB528F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960" y="4234746"/>
            <a:ext cx="2767459" cy="2084732"/>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Logical Topology</a:t>
            </a:r>
            <a:endParaRPr lang="en-US" sz="2400" u="sng" dirty="0">
              <a:solidFill>
                <a:schemeClr val="bg1"/>
              </a:solidFill>
            </a:endParaRPr>
          </a:p>
        </p:txBody>
      </p:sp>
      <p:pic>
        <p:nvPicPr>
          <p:cNvPr id="10" name="Picture 9" descr="A computer network diagram with many computers connected to each other">
            <a:extLst>
              <a:ext uri="{FF2B5EF4-FFF2-40B4-BE49-F238E27FC236}">
                <a16:creationId xmlns:a16="http://schemas.microsoft.com/office/drawing/2014/main" id="{5E2E2635-0E82-6BF2-A908-FAE56C7ED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908" y="1641088"/>
            <a:ext cx="2570453" cy="2084732"/>
          </a:xfrm>
          <a:prstGeom prst="rect">
            <a:avLst/>
          </a:prstGeom>
        </p:spPr>
      </p:pic>
      <p:pic>
        <p:nvPicPr>
          <p:cNvPr id="13" name="Picture 12" descr="A computer network diagram with many computers connected to each other">
            <a:extLst>
              <a:ext uri="{FF2B5EF4-FFF2-40B4-BE49-F238E27FC236}">
                <a16:creationId xmlns:a16="http://schemas.microsoft.com/office/drawing/2014/main" id="{D879F711-E5BF-6F86-B188-716C1707B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115" y="4093822"/>
            <a:ext cx="2767459" cy="2244511"/>
          </a:xfrm>
          <a:prstGeom prst="rect">
            <a:avLst/>
          </a:prstGeom>
        </p:spPr>
      </p:pic>
      <p:pic>
        <p:nvPicPr>
          <p:cNvPr id="14" name="Picture 13" descr="A computer network diagram with many computers connected to each other">
            <a:extLst>
              <a:ext uri="{FF2B5EF4-FFF2-40B4-BE49-F238E27FC236}">
                <a16:creationId xmlns:a16="http://schemas.microsoft.com/office/drawing/2014/main" id="{55B38786-D39A-4988-FA85-914261664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2505" y="4084392"/>
            <a:ext cx="2767459" cy="2244511"/>
          </a:xfrm>
          <a:prstGeom prst="rect">
            <a:avLst/>
          </a:prstGeom>
        </p:spPr>
      </p:pic>
      <p:pic>
        <p:nvPicPr>
          <p:cNvPr id="18" name="Picture 17" descr="A diagram of a network&#10;&#10;Description automatically generated">
            <a:extLst>
              <a:ext uri="{FF2B5EF4-FFF2-40B4-BE49-F238E27FC236}">
                <a16:creationId xmlns:a16="http://schemas.microsoft.com/office/drawing/2014/main" id="{C9F51465-8448-49F0-C23E-E6491B228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9414" y="1472850"/>
            <a:ext cx="2358196" cy="2210063"/>
          </a:xfrm>
          <a:prstGeom prst="rect">
            <a:avLst/>
          </a:prstGeom>
        </p:spPr>
      </p:pic>
      <p:sp>
        <p:nvSpPr>
          <p:cNvPr id="19" name="Cloud 18">
            <a:extLst>
              <a:ext uri="{FF2B5EF4-FFF2-40B4-BE49-F238E27FC236}">
                <a16:creationId xmlns:a16="http://schemas.microsoft.com/office/drawing/2014/main" id="{BC6116FC-452A-0FC6-DA3B-AFC6C0214345}"/>
              </a:ext>
            </a:extLst>
          </p:cNvPr>
          <p:cNvSpPr/>
          <p:nvPr/>
        </p:nvSpPr>
        <p:spPr>
          <a:xfrm>
            <a:off x="5695122" y="1828800"/>
            <a:ext cx="1381539" cy="904461"/>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ISP</a:t>
            </a:r>
          </a:p>
        </p:txBody>
      </p:sp>
      <p:cxnSp>
        <p:nvCxnSpPr>
          <p:cNvPr id="29" name="Straight Connector 28">
            <a:extLst>
              <a:ext uri="{FF2B5EF4-FFF2-40B4-BE49-F238E27FC236}">
                <a16:creationId xmlns:a16="http://schemas.microsoft.com/office/drawing/2014/main" id="{0303F37F-6B02-B81D-2C58-BCC9C84F42D3}"/>
              </a:ext>
            </a:extLst>
          </p:cNvPr>
          <p:cNvCxnSpPr>
            <a:stCxn id="19" idx="1"/>
            <a:endCxn id="7" idx="0"/>
          </p:cNvCxnSpPr>
          <p:nvPr/>
        </p:nvCxnSpPr>
        <p:spPr>
          <a:xfrm flipH="1">
            <a:off x="6221690" y="2732298"/>
            <a:ext cx="164202" cy="1502448"/>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FCF3725-09CA-E64F-6549-F5CBAFC37DDB}"/>
              </a:ext>
            </a:extLst>
          </p:cNvPr>
          <p:cNvCxnSpPr>
            <a:cxnSpLocks/>
            <a:endCxn id="14" idx="0"/>
          </p:cNvCxnSpPr>
          <p:nvPr/>
        </p:nvCxnSpPr>
        <p:spPr>
          <a:xfrm>
            <a:off x="6567674" y="2623254"/>
            <a:ext cx="3028561" cy="1461138"/>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D20172C6-D8C9-183B-8E8B-A306B5675246}"/>
              </a:ext>
            </a:extLst>
          </p:cNvPr>
          <p:cNvCxnSpPr>
            <a:cxnSpLocks/>
            <a:endCxn id="13" idx="0"/>
          </p:cNvCxnSpPr>
          <p:nvPr/>
        </p:nvCxnSpPr>
        <p:spPr>
          <a:xfrm flipH="1">
            <a:off x="3110845" y="2467468"/>
            <a:ext cx="2863161" cy="1626354"/>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692F1EF6-78B1-C62B-E655-864D240DD52C}"/>
              </a:ext>
            </a:extLst>
          </p:cNvPr>
          <p:cNvCxnSpPr>
            <a:cxnSpLocks/>
            <a:stCxn id="10" idx="0"/>
          </p:cNvCxnSpPr>
          <p:nvPr/>
        </p:nvCxnSpPr>
        <p:spPr>
          <a:xfrm rot="16200000" flipH="1">
            <a:off x="4144816" y="-147594"/>
            <a:ext cx="262773" cy="3840136"/>
          </a:xfrm>
          <a:prstGeom prst="bentConnector4">
            <a:avLst>
              <a:gd name="adj1" fmla="val -86995"/>
              <a:gd name="adj2" fmla="val 99629"/>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99DFC306-3374-FC6C-D599-ACE573EC1B25}"/>
              </a:ext>
            </a:extLst>
          </p:cNvPr>
          <p:cNvCxnSpPr>
            <a:cxnSpLocks/>
            <a:stCxn id="18" idx="0"/>
          </p:cNvCxnSpPr>
          <p:nvPr/>
        </p:nvCxnSpPr>
        <p:spPr>
          <a:xfrm rot="16200000" flipH="1" flipV="1">
            <a:off x="8311413" y="-183240"/>
            <a:ext cx="431009" cy="3743188"/>
          </a:xfrm>
          <a:prstGeom prst="bentConnector4">
            <a:avLst>
              <a:gd name="adj1" fmla="val -53038"/>
              <a:gd name="adj2" fmla="val 95719"/>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8D91246B-9ECB-E214-4881-77CE7D9A2382}"/>
              </a:ext>
            </a:extLst>
          </p:cNvPr>
          <p:cNvCxnSpPr>
            <a:cxnSpLocks/>
            <a:stCxn id="18" idx="0"/>
          </p:cNvCxnSpPr>
          <p:nvPr/>
        </p:nvCxnSpPr>
        <p:spPr>
          <a:xfrm>
            <a:off x="10398512" y="147285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Rectangle 62">
            <a:extLst>
              <a:ext uri="{FF2B5EF4-FFF2-40B4-BE49-F238E27FC236}">
                <a16:creationId xmlns:a16="http://schemas.microsoft.com/office/drawing/2014/main" id="{C1824F0A-6CF0-BFA8-F4DD-36C1E0FD9DAA}"/>
              </a:ext>
            </a:extLst>
          </p:cNvPr>
          <p:cNvSpPr/>
          <p:nvPr/>
        </p:nvSpPr>
        <p:spPr>
          <a:xfrm>
            <a:off x="1070908" y="3750624"/>
            <a:ext cx="2018630" cy="318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Branch - B </a:t>
            </a:r>
          </a:p>
        </p:txBody>
      </p:sp>
      <p:sp>
        <p:nvSpPr>
          <p:cNvPr id="64" name="Rectangle 63">
            <a:extLst>
              <a:ext uri="{FF2B5EF4-FFF2-40B4-BE49-F238E27FC236}">
                <a16:creationId xmlns:a16="http://schemas.microsoft.com/office/drawing/2014/main" id="{8E671569-36EF-6321-0343-8AB76A7BA118}"/>
              </a:ext>
            </a:extLst>
          </p:cNvPr>
          <p:cNvSpPr/>
          <p:nvPr/>
        </p:nvSpPr>
        <p:spPr>
          <a:xfrm>
            <a:off x="1996306" y="6363809"/>
            <a:ext cx="2018630" cy="318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Branch - C </a:t>
            </a:r>
          </a:p>
        </p:txBody>
      </p:sp>
      <p:sp>
        <p:nvSpPr>
          <p:cNvPr id="65" name="Rectangle 64">
            <a:extLst>
              <a:ext uri="{FF2B5EF4-FFF2-40B4-BE49-F238E27FC236}">
                <a16:creationId xmlns:a16="http://schemas.microsoft.com/office/drawing/2014/main" id="{48B19F89-CCB5-F6B1-1DBF-973AA3ABBFCD}"/>
              </a:ext>
            </a:extLst>
          </p:cNvPr>
          <p:cNvSpPr/>
          <p:nvPr/>
        </p:nvSpPr>
        <p:spPr>
          <a:xfrm>
            <a:off x="8586919" y="6401075"/>
            <a:ext cx="2018630" cy="318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Branch - D </a:t>
            </a:r>
          </a:p>
        </p:txBody>
      </p:sp>
      <p:sp>
        <p:nvSpPr>
          <p:cNvPr id="69" name="Rectangle 68">
            <a:extLst>
              <a:ext uri="{FF2B5EF4-FFF2-40B4-BE49-F238E27FC236}">
                <a16:creationId xmlns:a16="http://schemas.microsoft.com/office/drawing/2014/main" id="{0A51DB4B-D780-DDEB-E0CC-0D76560B6FC9}"/>
              </a:ext>
            </a:extLst>
          </p:cNvPr>
          <p:cNvSpPr/>
          <p:nvPr/>
        </p:nvSpPr>
        <p:spPr>
          <a:xfrm>
            <a:off x="9491046" y="3710133"/>
            <a:ext cx="2086565" cy="2996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Regular Branch - E </a:t>
            </a:r>
          </a:p>
        </p:txBody>
      </p:sp>
      <p:sp>
        <p:nvSpPr>
          <p:cNvPr id="76" name="Rectangle 75">
            <a:extLst>
              <a:ext uri="{FF2B5EF4-FFF2-40B4-BE49-F238E27FC236}">
                <a16:creationId xmlns:a16="http://schemas.microsoft.com/office/drawing/2014/main" id="{EAA1764D-99AB-F232-8E99-35E278AE55A3}"/>
              </a:ext>
            </a:extLst>
          </p:cNvPr>
          <p:cNvSpPr/>
          <p:nvPr/>
        </p:nvSpPr>
        <p:spPr>
          <a:xfrm>
            <a:off x="5376576" y="6401075"/>
            <a:ext cx="2018630" cy="318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Main Branch - A </a:t>
            </a:r>
          </a:p>
        </p:txBody>
      </p:sp>
    </p:spTree>
    <p:extLst>
      <p:ext uri="{BB962C8B-B14F-4D97-AF65-F5344CB8AC3E}">
        <p14:creationId xmlns:p14="http://schemas.microsoft.com/office/powerpoint/2010/main" val="2800076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C87B7A33-7845-D701-0401-B569E7455816}"/>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FDF9809C-A9A6-3F0B-2068-F7A89055BA72}"/>
              </a:ext>
            </a:extLst>
          </p:cNvPr>
          <p:cNvSpPr txBox="1"/>
          <p:nvPr/>
        </p:nvSpPr>
        <p:spPr>
          <a:xfrm>
            <a:off x="119742" y="326571"/>
            <a:ext cx="12070733" cy="1240339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sym typeface="Wingdings" panose="05000000000000000000" pitchFamily="2" charset="2"/>
              </a:rPr>
              <a:t>Area of one room – 86 250 square feet ( length = 297 , width = 290 feet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Distance between 2 rooms – 10 feet</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We have used mesh topology when connecting some devices. So that, when calculating cable expenditure, we have multiplied the cost by 4. </a:t>
            </a:r>
          </a:p>
          <a:p>
            <a:pPr marL="342900" indent="-342900">
              <a:buFont typeface="Arial" panose="020B0604020202020204" pitchFamily="34" charset="0"/>
              <a:buChar char="•"/>
            </a:pPr>
            <a:endParaRPr lang="en-US" sz="2000" b="0" i="0" dirty="0">
              <a:solidFill>
                <a:schemeClr val="bg1"/>
              </a:solidFill>
              <a:effectLst/>
              <a:highlight>
                <a:srgbClr val="212121"/>
              </a:highlight>
              <a:latin typeface="Söhne"/>
            </a:endParaRPr>
          </a:p>
          <a:p>
            <a:pPr marL="342900" indent="-342900">
              <a:buFont typeface="Arial" panose="020B0604020202020204" pitchFamily="34" charset="0"/>
              <a:buChar char="•"/>
            </a:pPr>
            <a:r>
              <a:rPr lang="en-US" sz="2000" dirty="0">
                <a:solidFill>
                  <a:schemeClr val="bg1"/>
                </a:solidFill>
                <a:highlight>
                  <a:srgbClr val="212121"/>
                </a:highlight>
                <a:latin typeface="Söhne"/>
              </a:rPr>
              <a:t>Each connection between devices will require 2 lengths of CAT 6 cable ( one for transmitting and one for receiving .) So, we have multiplied by 2</a:t>
            </a: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solidFill>
                  <a:schemeClr val="bg1"/>
                </a:solidFill>
                <a:highlight>
                  <a:srgbClr val="212121"/>
                </a:highlight>
                <a:latin typeface="Söhne"/>
              </a:rPr>
              <a:t>Router , multi layer switch room and the meeting room only has access points, no cabling inside</a:t>
            </a: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solidFill>
                  <a:schemeClr val="bg1"/>
                </a:solidFill>
                <a:highlight>
                  <a:srgbClr val="212121"/>
                </a:highlight>
                <a:latin typeface="Söhne"/>
              </a:rPr>
              <a:t>Assume that, no: of PCs = No: of employees work in the branch </a:t>
            </a: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solidFill>
                  <a:schemeClr val="bg1"/>
                </a:solidFill>
                <a:highlight>
                  <a:srgbClr val="212121"/>
                </a:highlight>
                <a:latin typeface="Söhne"/>
              </a:rPr>
              <a:t>We didn’t calculate the expenditure for PCs because we only created a relevant network that is appropriate for over 30 000 employees. </a:t>
            </a: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solidFill>
                  <a:schemeClr val="bg1"/>
                </a:solidFill>
                <a:highlight>
                  <a:srgbClr val="212121"/>
                </a:highlight>
                <a:latin typeface="Söhne"/>
              </a:rPr>
              <a:t>And also, we didn’t calculate the expenditure for RJ45 ports. It also should be provided by the LMN company. </a:t>
            </a: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b="0" i="0" dirty="0">
              <a:solidFill>
                <a:schemeClr val="bg1"/>
              </a:solidFill>
              <a:effectLst/>
              <a:highlight>
                <a:srgbClr val="212121"/>
              </a:highlight>
              <a:latin typeface="Söhne"/>
            </a:endParaRPr>
          </a:p>
          <a:p>
            <a:pPr marL="342900" indent="-342900">
              <a:buFont typeface="Arial" panose="020B0604020202020204" pitchFamily="34" charset="0"/>
              <a:buChar char="•"/>
            </a:pPr>
            <a:endParaRPr lang="en-US" sz="2000" b="0" i="0" dirty="0">
              <a:solidFill>
                <a:srgbClr val="ECECEC"/>
              </a:solidFill>
              <a:effectLst/>
              <a:highlight>
                <a:srgbClr val="212121"/>
              </a:highlight>
              <a:latin typeface="Söhne"/>
            </a:endParaRPr>
          </a:p>
          <a:p>
            <a:pPr marL="342900" indent="-342900">
              <a:buFont typeface="Arial" panose="020B0604020202020204" pitchFamily="34" charset="0"/>
              <a:buChar char="•"/>
            </a:pPr>
            <a:endParaRPr lang="en-US" sz="2000" dirty="0">
              <a:solidFill>
                <a:srgbClr val="ECECEC"/>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b="0" i="0" dirty="0">
              <a:solidFill>
                <a:srgbClr val="ECECEC"/>
              </a:solidFill>
              <a:effectLst/>
              <a:highlight>
                <a:srgbClr val="212121"/>
              </a:highlight>
              <a:latin typeface="Söhne"/>
            </a:endParaRPr>
          </a:p>
          <a:p>
            <a:pPr marL="342900" indent="-342900">
              <a:buFont typeface="Arial" panose="020B0604020202020204" pitchFamily="34" charset="0"/>
              <a:buChar char="•"/>
            </a:pPr>
            <a:endParaRPr lang="en-US" sz="2000" dirty="0">
              <a:solidFill>
                <a:srgbClr val="ECECEC"/>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849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B9FF152C-E83D-3316-B260-CED8AB404C27}"/>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10886" y="1282"/>
            <a:ext cx="12191980" cy="6856718"/>
          </a:xfrm>
          <a:prstGeom prst="rect">
            <a:avLst/>
          </a:prstGeom>
        </p:spPr>
      </p:pic>
      <p:sp>
        <p:nvSpPr>
          <p:cNvPr id="6" name="TextBox 5">
            <a:extLst>
              <a:ext uri="{FF2B5EF4-FFF2-40B4-BE49-F238E27FC236}">
                <a16:creationId xmlns:a16="http://schemas.microsoft.com/office/drawing/2014/main" id="{8DEA4F85-A437-0471-B1BE-36D3FF4B9D62}"/>
              </a:ext>
            </a:extLst>
          </p:cNvPr>
          <p:cNvSpPr txBox="1"/>
          <p:nvPr/>
        </p:nvSpPr>
        <p:spPr>
          <a:xfrm>
            <a:off x="612456" y="758272"/>
            <a:ext cx="5660572" cy="1569660"/>
          </a:xfrm>
          <a:prstGeom prst="rect">
            <a:avLst/>
          </a:prstGeom>
          <a:noFill/>
        </p:spPr>
        <p:txBody>
          <a:bodyPr wrap="square" rtlCol="0">
            <a:spAutoFit/>
          </a:bodyPr>
          <a:lstStyle/>
          <a:p>
            <a:r>
              <a:rPr lang="en-US" sz="2400" dirty="0">
                <a:solidFill>
                  <a:schemeClr val="bg1"/>
                </a:solidFill>
                <a:latin typeface="Bahnschrift SemiBold" panose="020B0502040204020203" pitchFamily="34" charset="0"/>
              </a:rPr>
              <a:t>  1) Branch A (main)</a:t>
            </a:r>
          </a:p>
          <a:p>
            <a:r>
              <a:rPr lang="en-US" sz="2400" dirty="0">
                <a:solidFill>
                  <a:schemeClr val="bg1"/>
                </a:solidFill>
                <a:latin typeface="Bahnschrift SemiBold" panose="020B0502040204020203" pitchFamily="34" charset="0"/>
              </a:rPr>
              <a:t>      </a:t>
            </a:r>
          </a:p>
          <a:p>
            <a:r>
              <a:rPr lang="en-US" sz="2400" dirty="0">
                <a:solidFill>
                  <a:schemeClr val="bg1"/>
                </a:solidFill>
                <a:latin typeface="Bahnschrift SemiBold" panose="020B0502040204020203" pitchFamily="34" charset="0"/>
              </a:rPr>
              <a:t>1. Expenditure for devices </a:t>
            </a:r>
          </a:p>
          <a:p>
            <a:endParaRPr lang="en-US" sz="2400" dirty="0">
              <a:solidFill>
                <a:schemeClr val="bg1"/>
              </a:solidFill>
              <a:latin typeface="Bahnschrift SemiBold" panose="020B0502040204020203" pitchFamily="34" charset="0"/>
            </a:endParaRPr>
          </a:p>
        </p:txBody>
      </p:sp>
      <p:sp>
        <p:nvSpPr>
          <p:cNvPr id="9" name="TextBox 8">
            <a:extLst>
              <a:ext uri="{FF2B5EF4-FFF2-40B4-BE49-F238E27FC236}">
                <a16:creationId xmlns:a16="http://schemas.microsoft.com/office/drawing/2014/main" id="{52CDD9AB-B51D-4B91-2E86-3D2D32136FAC}"/>
              </a:ext>
            </a:extLst>
          </p:cNvPr>
          <p:cNvSpPr txBox="1"/>
          <p:nvPr/>
        </p:nvSpPr>
        <p:spPr>
          <a:xfrm>
            <a:off x="640533" y="185056"/>
            <a:ext cx="5604419" cy="523220"/>
          </a:xfrm>
          <a:prstGeom prst="rect">
            <a:avLst/>
          </a:prstGeom>
          <a:noFill/>
        </p:spPr>
        <p:txBody>
          <a:bodyPr wrap="none" rtlCol="0">
            <a:spAutoFit/>
          </a:bodyPr>
          <a:lstStyle/>
          <a:p>
            <a:r>
              <a:rPr lang="en-US" sz="2800" dirty="0">
                <a:solidFill>
                  <a:schemeClr val="bg1"/>
                </a:solidFill>
                <a:latin typeface="Algerian" panose="04020705040A02060702" pitchFamily="82" charset="0"/>
              </a:rPr>
              <a:t>OVERALL BUDGET CALCULATION</a:t>
            </a:r>
          </a:p>
        </p:txBody>
      </p:sp>
      <p:graphicFrame>
        <p:nvGraphicFramePr>
          <p:cNvPr id="11" name="Table 10">
            <a:extLst>
              <a:ext uri="{FF2B5EF4-FFF2-40B4-BE49-F238E27FC236}">
                <a16:creationId xmlns:a16="http://schemas.microsoft.com/office/drawing/2014/main" id="{6B134367-7AB5-91B9-D2E3-99772BC47707}"/>
              </a:ext>
            </a:extLst>
          </p:cNvPr>
          <p:cNvGraphicFramePr>
            <a:graphicFrameLocks noGrp="1"/>
          </p:cNvGraphicFramePr>
          <p:nvPr/>
        </p:nvGraphicFramePr>
        <p:xfrm>
          <a:off x="925286" y="2129295"/>
          <a:ext cx="8828317" cy="3947160"/>
        </p:xfrm>
        <a:graphic>
          <a:graphicData uri="http://schemas.openxmlformats.org/drawingml/2006/table">
            <a:tbl>
              <a:tblPr firstRow="1" bandRow="1">
                <a:tableStyleId>{93296810-A885-4BE3-A3E7-6D5BEEA58F35}</a:tableStyleId>
              </a:tblPr>
              <a:tblGrid>
                <a:gridCol w="3037114">
                  <a:extLst>
                    <a:ext uri="{9D8B030D-6E8A-4147-A177-3AD203B41FA5}">
                      <a16:colId xmlns:a16="http://schemas.microsoft.com/office/drawing/2014/main" val="512991602"/>
                    </a:ext>
                  </a:extLst>
                </a:gridCol>
                <a:gridCol w="1709057">
                  <a:extLst>
                    <a:ext uri="{9D8B030D-6E8A-4147-A177-3AD203B41FA5}">
                      <a16:colId xmlns:a16="http://schemas.microsoft.com/office/drawing/2014/main" val="1765986119"/>
                    </a:ext>
                  </a:extLst>
                </a:gridCol>
                <a:gridCol w="2050146">
                  <a:extLst>
                    <a:ext uri="{9D8B030D-6E8A-4147-A177-3AD203B41FA5}">
                      <a16:colId xmlns:a16="http://schemas.microsoft.com/office/drawing/2014/main" val="2181910811"/>
                    </a:ext>
                  </a:extLst>
                </a:gridCol>
                <a:gridCol w="2032000">
                  <a:extLst>
                    <a:ext uri="{9D8B030D-6E8A-4147-A177-3AD203B41FA5}">
                      <a16:colId xmlns:a16="http://schemas.microsoft.com/office/drawing/2014/main" val="4103058287"/>
                    </a:ext>
                  </a:extLst>
                </a:gridCol>
              </a:tblGrid>
              <a:tr h="370840">
                <a:tc>
                  <a:txBody>
                    <a:bodyPr/>
                    <a:lstStyle/>
                    <a:p>
                      <a:r>
                        <a:rPr lang="en-US" dirty="0"/>
                        <a:t>Device</a:t>
                      </a:r>
                    </a:p>
                  </a:txBody>
                  <a:tcPr/>
                </a:tc>
                <a:tc>
                  <a:txBody>
                    <a:bodyPr/>
                    <a:lstStyle/>
                    <a:p>
                      <a:r>
                        <a:rPr lang="en-US" dirty="0"/>
                        <a:t>Quantity</a:t>
                      </a:r>
                    </a:p>
                    <a:p>
                      <a:endParaRPr lang="en-US" dirty="0"/>
                    </a:p>
                  </a:txBody>
                  <a:tcPr/>
                </a:tc>
                <a:tc>
                  <a:txBody>
                    <a:bodyPr/>
                    <a:lstStyle/>
                    <a:p>
                      <a:r>
                        <a:rPr lang="en-US" dirty="0"/>
                        <a:t>Current unit price</a:t>
                      </a:r>
                    </a:p>
                    <a:p>
                      <a:r>
                        <a:rPr lang="en-US" dirty="0"/>
                        <a:t>Of the device ( $ )</a:t>
                      </a:r>
                    </a:p>
                  </a:txBody>
                  <a:tcPr/>
                </a:tc>
                <a:tc>
                  <a:txBody>
                    <a:bodyPr/>
                    <a:lstStyle/>
                    <a:p>
                      <a:r>
                        <a:rPr lang="en-US" dirty="0"/>
                        <a:t>Total expenditure for the relevant device ( $ )</a:t>
                      </a:r>
                    </a:p>
                  </a:txBody>
                  <a:tcPr/>
                </a:tc>
                <a:extLst>
                  <a:ext uri="{0D108BD9-81ED-4DB2-BD59-A6C34878D82A}">
                    <a16:rowId xmlns:a16="http://schemas.microsoft.com/office/drawing/2014/main" val="766648793"/>
                  </a:ext>
                </a:extLst>
              </a:tr>
              <a:tr h="370840">
                <a:tc>
                  <a:txBody>
                    <a:bodyPr/>
                    <a:lstStyle/>
                    <a:p>
                      <a:r>
                        <a:rPr lang="en-US" dirty="0"/>
                        <a:t>Cisco 5506-X ASA ( Firewall )</a:t>
                      </a:r>
                    </a:p>
                  </a:txBody>
                  <a:tcPr/>
                </a:tc>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1345.00</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1345.00</a:t>
                      </a:r>
                    </a:p>
                    <a:p>
                      <a:endParaRPr lang="en-US" dirty="0"/>
                    </a:p>
                  </a:txBody>
                  <a:tcPr/>
                </a:tc>
                <a:extLst>
                  <a:ext uri="{0D108BD9-81ED-4DB2-BD59-A6C34878D82A}">
                    <a16:rowId xmlns:a16="http://schemas.microsoft.com/office/drawing/2014/main" val="3499778531"/>
                  </a:ext>
                </a:extLst>
              </a:tr>
              <a:tr h="370840">
                <a:tc>
                  <a:txBody>
                    <a:bodyPr/>
                    <a:lstStyle/>
                    <a:p>
                      <a:r>
                        <a:rPr lang="en-US" dirty="0"/>
                        <a:t>Cisco ASR 1001 HX ( Router )</a:t>
                      </a:r>
                    </a:p>
                  </a:txBody>
                  <a:tcPr/>
                </a:tc>
                <a:tc>
                  <a:txBody>
                    <a:bodyPr/>
                    <a:lstStyle/>
                    <a:p>
                      <a:r>
                        <a:rPr lang="en-US" dirty="0"/>
                        <a:t>2</a:t>
                      </a:r>
                    </a:p>
                  </a:txBody>
                  <a:tcPr/>
                </a:tc>
                <a:tc>
                  <a:txBody>
                    <a:bodyPr/>
                    <a:lstStyle/>
                    <a:p>
                      <a:r>
                        <a:rPr lang="en-US" sz="1800" b="0" i="0" kern="1200" dirty="0">
                          <a:solidFill>
                            <a:schemeClr val="dk1"/>
                          </a:solidFill>
                          <a:effectLst/>
                          <a:latin typeface="+mn-lt"/>
                          <a:ea typeface="+mn-ea"/>
                          <a:cs typeface="+mn-cs"/>
                        </a:rPr>
                        <a:t>85,736.16</a:t>
                      </a:r>
                      <a:endParaRPr lang="en-US" dirty="0"/>
                    </a:p>
                  </a:txBody>
                  <a:tcPr/>
                </a:tc>
                <a:tc>
                  <a:txBody>
                    <a:bodyPr/>
                    <a:lstStyle/>
                    <a:p>
                      <a:r>
                        <a:rPr lang="en-US" dirty="0"/>
                        <a:t>171,472.32</a:t>
                      </a:r>
                    </a:p>
                  </a:txBody>
                  <a:tcPr/>
                </a:tc>
                <a:extLst>
                  <a:ext uri="{0D108BD9-81ED-4DB2-BD59-A6C34878D82A}">
                    <a16:rowId xmlns:a16="http://schemas.microsoft.com/office/drawing/2014/main" val="2745278685"/>
                  </a:ext>
                </a:extLst>
              </a:tr>
              <a:tr h="370840">
                <a:tc>
                  <a:txBody>
                    <a:bodyPr/>
                    <a:lstStyle/>
                    <a:p>
                      <a:r>
                        <a:rPr lang="en-US" dirty="0"/>
                        <a:t>Cisco catalyst 9300 ( Multilayer switch ) </a:t>
                      </a:r>
                    </a:p>
                  </a:txBody>
                  <a:tcPr/>
                </a:tc>
                <a:tc>
                  <a:txBody>
                    <a:bodyPr/>
                    <a:lstStyle/>
                    <a:p>
                      <a:r>
                        <a:rPr lang="en-US" dirty="0"/>
                        <a:t>4</a:t>
                      </a:r>
                    </a:p>
                  </a:txBody>
                  <a:tcPr/>
                </a:tc>
                <a:tc>
                  <a:txBody>
                    <a:bodyPr/>
                    <a:lstStyle/>
                    <a:p>
                      <a:r>
                        <a:rPr lang="en-US" sz="1800" b="0" i="0" kern="1200" dirty="0">
                          <a:solidFill>
                            <a:schemeClr val="dk1"/>
                          </a:solidFill>
                          <a:effectLst/>
                          <a:latin typeface="+mn-lt"/>
                          <a:ea typeface="+mn-ea"/>
                          <a:cs typeface="+mn-cs"/>
                        </a:rPr>
                        <a:t>7,071.41 </a:t>
                      </a:r>
                      <a:endParaRPr lang="en-US" dirty="0"/>
                    </a:p>
                  </a:txBody>
                  <a:tcPr/>
                </a:tc>
                <a:tc>
                  <a:txBody>
                    <a:bodyPr/>
                    <a:lstStyle/>
                    <a:p>
                      <a:r>
                        <a:rPr lang="en-US" dirty="0"/>
                        <a:t>28,285.64</a:t>
                      </a:r>
                    </a:p>
                  </a:txBody>
                  <a:tcPr/>
                </a:tc>
                <a:extLst>
                  <a:ext uri="{0D108BD9-81ED-4DB2-BD59-A6C34878D82A}">
                    <a16:rowId xmlns:a16="http://schemas.microsoft.com/office/drawing/2014/main" val="3972034735"/>
                  </a:ext>
                </a:extLst>
              </a:tr>
              <a:tr h="370840">
                <a:tc>
                  <a:txBody>
                    <a:bodyPr/>
                    <a:lstStyle/>
                    <a:p>
                      <a:r>
                        <a:rPr lang="en-US" dirty="0"/>
                        <a:t>Cisco catalyst 2960- L 24 ports ( Regular switch )</a:t>
                      </a:r>
                    </a:p>
                  </a:txBody>
                  <a:tcPr/>
                </a:tc>
                <a:tc>
                  <a:txBody>
                    <a:bodyPr/>
                    <a:lstStyle/>
                    <a:p>
                      <a:r>
                        <a:rPr lang="en-US" dirty="0"/>
                        <a:t>5</a:t>
                      </a:r>
                    </a:p>
                  </a:txBody>
                  <a:tcPr/>
                </a:tc>
                <a:tc>
                  <a:txBody>
                    <a:bodyPr/>
                    <a:lstStyle/>
                    <a:p>
                      <a:r>
                        <a:rPr lang="en-US" sz="1800" b="0" i="0" kern="1200" dirty="0">
                          <a:solidFill>
                            <a:schemeClr val="dk1"/>
                          </a:solidFill>
                          <a:effectLst/>
                          <a:latin typeface="+mn-lt"/>
                          <a:ea typeface="+mn-ea"/>
                          <a:cs typeface="+mn-cs"/>
                        </a:rPr>
                        <a:t>3,950.99</a:t>
                      </a:r>
                      <a:endParaRPr lang="en-US" dirty="0"/>
                    </a:p>
                  </a:txBody>
                  <a:tcPr/>
                </a:tc>
                <a:tc>
                  <a:txBody>
                    <a:bodyPr/>
                    <a:lstStyle/>
                    <a:p>
                      <a:r>
                        <a:rPr lang="en-US" dirty="0"/>
                        <a:t>19,754.95</a:t>
                      </a:r>
                    </a:p>
                  </a:txBody>
                  <a:tcPr/>
                </a:tc>
                <a:extLst>
                  <a:ext uri="{0D108BD9-81ED-4DB2-BD59-A6C34878D82A}">
                    <a16:rowId xmlns:a16="http://schemas.microsoft.com/office/drawing/2014/main" val="752532339"/>
                  </a:ext>
                </a:extLst>
              </a:tr>
              <a:tr h="370840">
                <a:tc>
                  <a:txBody>
                    <a:bodyPr/>
                    <a:lstStyle/>
                    <a:p>
                      <a:r>
                        <a:rPr lang="en-US" dirty="0"/>
                        <a:t>Ruckus R510 ( Access point )</a:t>
                      </a:r>
                    </a:p>
                  </a:txBody>
                  <a:tcPr/>
                </a:tc>
                <a:tc>
                  <a:txBody>
                    <a:bodyPr/>
                    <a:lstStyle/>
                    <a:p>
                      <a:r>
                        <a:rPr lang="en-US" dirty="0"/>
                        <a:t>22</a:t>
                      </a:r>
                    </a:p>
                  </a:txBody>
                  <a:tcPr/>
                </a:tc>
                <a:tc>
                  <a:txBody>
                    <a:bodyPr/>
                    <a:lstStyle/>
                    <a:p>
                      <a:r>
                        <a:rPr lang="en-US" dirty="0"/>
                        <a:t>359.99</a:t>
                      </a:r>
                    </a:p>
                  </a:txBody>
                  <a:tcPr/>
                </a:tc>
                <a:tc>
                  <a:txBody>
                    <a:bodyPr/>
                    <a:lstStyle/>
                    <a:p>
                      <a:r>
                        <a:rPr lang="en-US" dirty="0"/>
                        <a:t>8279.77</a:t>
                      </a:r>
                    </a:p>
                  </a:txBody>
                  <a:tcPr/>
                </a:tc>
                <a:extLst>
                  <a:ext uri="{0D108BD9-81ED-4DB2-BD59-A6C34878D82A}">
                    <a16:rowId xmlns:a16="http://schemas.microsoft.com/office/drawing/2014/main" val="1523829590"/>
                  </a:ext>
                </a:extLst>
              </a:tr>
              <a:tr h="370840">
                <a:tc>
                  <a:txBody>
                    <a:bodyPr/>
                    <a:lstStyle/>
                    <a:p>
                      <a:r>
                        <a:rPr lang="en-US" dirty="0"/>
                        <a:t>Servers </a:t>
                      </a:r>
                    </a:p>
                  </a:txBody>
                  <a:tcPr/>
                </a:tc>
                <a:tc>
                  <a:txBody>
                    <a:bodyPr/>
                    <a:lstStyle/>
                    <a:p>
                      <a:r>
                        <a:rPr lang="en-US" dirty="0"/>
                        <a:t>7</a:t>
                      </a:r>
                    </a:p>
                  </a:txBody>
                  <a:tcPr/>
                </a:tc>
                <a:tc>
                  <a:txBody>
                    <a:bodyPr/>
                    <a:lstStyle/>
                    <a:p>
                      <a:r>
                        <a:rPr lang="en-US" dirty="0"/>
                        <a:t>6000</a:t>
                      </a:r>
                    </a:p>
                  </a:txBody>
                  <a:tcPr/>
                </a:tc>
                <a:tc>
                  <a:txBody>
                    <a:bodyPr/>
                    <a:lstStyle/>
                    <a:p>
                      <a:r>
                        <a:rPr lang="en-US" dirty="0"/>
                        <a:t>42 000</a:t>
                      </a:r>
                    </a:p>
                  </a:txBody>
                  <a:tcPr/>
                </a:tc>
                <a:extLst>
                  <a:ext uri="{0D108BD9-81ED-4DB2-BD59-A6C34878D82A}">
                    <a16:rowId xmlns:a16="http://schemas.microsoft.com/office/drawing/2014/main" val="953138486"/>
                  </a:ext>
                </a:extLst>
              </a:tr>
            </a:tbl>
          </a:graphicData>
        </a:graphic>
      </p:graphicFrame>
      <p:sp>
        <p:nvSpPr>
          <p:cNvPr id="16" name="TextBox 15">
            <a:extLst>
              <a:ext uri="{FF2B5EF4-FFF2-40B4-BE49-F238E27FC236}">
                <a16:creationId xmlns:a16="http://schemas.microsoft.com/office/drawing/2014/main" id="{8E4EC3F7-29B1-CD39-E484-2CB6F987922B}"/>
              </a:ext>
            </a:extLst>
          </p:cNvPr>
          <p:cNvSpPr txBox="1"/>
          <p:nvPr/>
        </p:nvSpPr>
        <p:spPr>
          <a:xfrm>
            <a:off x="7086603" y="6282561"/>
            <a:ext cx="2667000" cy="369332"/>
          </a:xfrm>
          <a:prstGeom prst="rect">
            <a:avLst/>
          </a:prstGeom>
          <a:noFill/>
        </p:spPr>
        <p:txBody>
          <a:bodyPr wrap="square" rtlCol="0">
            <a:spAutoFit/>
          </a:bodyPr>
          <a:lstStyle/>
          <a:p>
            <a:r>
              <a:rPr lang="en-US" dirty="0">
                <a:solidFill>
                  <a:schemeClr val="bg1"/>
                </a:solidFill>
              </a:rPr>
              <a:t>Total =   $271 092.68</a:t>
            </a:r>
          </a:p>
        </p:txBody>
      </p:sp>
    </p:spTree>
    <p:extLst>
      <p:ext uri="{BB962C8B-B14F-4D97-AF65-F5344CB8AC3E}">
        <p14:creationId xmlns:p14="http://schemas.microsoft.com/office/powerpoint/2010/main" val="131168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07C20586-673F-ABCF-97D1-6B872045BA63}"/>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98FD8B6-83F6-9557-02B6-660EF9EA25F3}"/>
              </a:ext>
            </a:extLst>
          </p:cNvPr>
          <p:cNvSpPr txBox="1"/>
          <p:nvPr/>
        </p:nvSpPr>
        <p:spPr>
          <a:xfrm>
            <a:off x="478970" y="138296"/>
            <a:ext cx="4386943" cy="1015663"/>
          </a:xfrm>
          <a:prstGeom prst="rect">
            <a:avLst/>
          </a:prstGeom>
          <a:noFill/>
        </p:spPr>
        <p:txBody>
          <a:bodyPr wrap="square" rtlCol="0">
            <a:spAutoFit/>
          </a:bodyPr>
          <a:lstStyle/>
          <a:p>
            <a:r>
              <a:rPr lang="en-US" sz="2000" dirty="0">
                <a:solidFill>
                  <a:schemeClr val="bg1"/>
                </a:solidFill>
              </a:rPr>
              <a:t>2. Expenditure for cables </a:t>
            </a:r>
          </a:p>
          <a:p>
            <a:endParaRPr lang="en-US" sz="2000" dirty="0">
              <a:solidFill>
                <a:schemeClr val="bg1"/>
              </a:solidFill>
            </a:endParaRPr>
          </a:p>
          <a:p>
            <a:r>
              <a:rPr lang="en-US" sz="2000" u="sng" dirty="0">
                <a:solidFill>
                  <a:schemeClr val="bg1"/>
                </a:solidFill>
              </a:rPr>
              <a:t> CAT 6 cable </a:t>
            </a:r>
          </a:p>
        </p:txBody>
      </p:sp>
      <p:graphicFrame>
        <p:nvGraphicFramePr>
          <p:cNvPr id="6" name="Table 5">
            <a:extLst>
              <a:ext uri="{FF2B5EF4-FFF2-40B4-BE49-F238E27FC236}">
                <a16:creationId xmlns:a16="http://schemas.microsoft.com/office/drawing/2014/main" id="{479A8EA2-FC54-2984-4BB5-2BA42CC995A1}"/>
              </a:ext>
            </a:extLst>
          </p:cNvPr>
          <p:cNvGraphicFramePr>
            <a:graphicFrameLocks noGrp="1"/>
          </p:cNvGraphicFramePr>
          <p:nvPr/>
        </p:nvGraphicFramePr>
        <p:xfrm>
          <a:off x="1128486" y="1309577"/>
          <a:ext cx="9245600" cy="4394464"/>
        </p:xfrm>
        <a:graphic>
          <a:graphicData uri="http://schemas.openxmlformats.org/drawingml/2006/table">
            <a:tbl>
              <a:tblPr firstRow="1" bandRow="1">
                <a:tableStyleId>{7DF18680-E054-41AD-8BC1-D1AEF772440D}</a:tableStyleId>
              </a:tblPr>
              <a:tblGrid>
                <a:gridCol w="3696128">
                  <a:extLst>
                    <a:ext uri="{9D8B030D-6E8A-4147-A177-3AD203B41FA5}">
                      <a16:colId xmlns:a16="http://schemas.microsoft.com/office/drawing/2014/main" val="2121322556"/>
                    </a:ext>
                  </a:extLst>
                </a:gridCol>
                <a:gridCol w="3415872">
                  <a:extLst>
                    <a:ext uri="{9D8B030D-6E8A-4147-A177-3AD203B41FA5}">
                      <a16:colId xmlns:a16="http://schemas.microsoft.com/office/drawing/2014/main" val="3533974853"/>
                    </a:ext>
                  </a:extLst>
                </a:gridCol>
                <a:gridCol w="2133600">
                  <a:extLst>
                    <a:ext uri="{9D8B030D-6E8A-4147-A177-3AD203B41FA5}">
                      <a16:colId xmlns:a16="http://schemas.microsoft.com/office/drawing/2014/main" val="3615908505"/>
                    </a:ext>
                  </a:extLst>
                </a:gridCol>
              </a:tblGrid>
              <a:tr h="444548">
                <a:tc>
                  <a:txBody>
                    <a:bodyPr/>
                    <a:lstStyle/>
                    <a:p>
                      <a:r>
                        <a:rPr lang="en-US" dirty="0"/>
                        <a:t>Section allocating cables </a:t>
                      </a:r>
                    </a:p>
                  </a:txBody>
                  <a:tcPr/>
                </a:tc>
                <a:tc>
                  <a:txBody>
                    <a:bodyPr/>
                    <a:lstStyle/>
                    <a:p>
                      <a:r>
                        <a:rPr lang="en-US" dirty="0"/>
                        <a:t>Needed length ( feet )</a:t>
                      </a:r>
                    </a:p>
                  </a:txBody>
                  <a:tcPr/>
                </a:tc>
                <a:tc>
                  <a:txBody>
                    <a:bodyPr/>
                    <a:lstStyle/>
                    <a:p>
                      <a:r>
                        <a:rPr lang="en-US" dirty="0"/>
                        <a:t>Total ( $ )</a:t>
                      </a:r>
                    </a:p>
                  </a:txBody>
                  <a:tcPr/>
                </a:tc>
                <a:extLst>
                  <a:ext uri="{0D108BD9-81ED-4DB2-BD59-A6C34878D82A}">
                    <a16:rowId xmlns:a16="http://schemas.microsoft.com/office/drawing/2014/main" val="3284074340"/>
                  </a:ext>
                </a:extLst>
              </a:tr>
              <a:tr h="475196">
                <a:tc>
                  <a:txBody>
                    <a:bodyPr/>
                    <a:lstStyle/>
                    <a:p>
                      <a:r>
                        <a:rPr lang="en-US" dirty="0"/>
                        <a:t>Firewall to router, multilayer switch room </a:t>
                      </a:r>
                    </a:p>
                  </a:txBody>
                  <a:tcPr/>
                </a:tc>
                <a:tc>
                  <a:txBody>
                    <a:bodyPr/>
                    <a:lstStyle/>
                    <a:p>
                      <a:r>
                        <a:rPr lang="en-US" dirty="0"/>
                        <a:t>290 * 4 = 1160 </a:t>
                      </a:r>
                    </a:p>
                  </a:txBody>
                  <a:tcPr/>
                </a:tc>
                <a:tc>
                  <a:txBody>
                    <a:bodyPr/>
                    <a:lstStyle/>
                    <a:p>
                      <a:r>
                        <a:rPr lang="en-US" dirty="0"/>
                        <a:t>232</a:t>
                      </a:r>
                    </a:p>
                  </a:txBody>
                  <a:tcPr/>
                </a:tc>
                <a:extLst>
                  <a:ext uri="{0D108BD9-81ED-4DB2-BD59-A6C34878D82A}">
                    <a16:rowId xmlns:a16="http://schemas.microsoft.com/office/drawing/2014/main" val="1987578059"/>
                  </a:ext>
                </a:extLst>
              </a:tr>
              <a:tr h="475196">
                <a:tc>
                  <a:txBody>
                    <a:bodyPr/>
                    <a:lstStyle/>
                    <a:p>
                      <a:r>
                        <a:rPr lang="en-US" dirty="0"/>
                        <a:t>Inside router, multilayer switch room </a:t>
                      </a:r>
                    </a:p>
                  </a:txBody>
                  <a:tcPr/>
                </a:tc>
                <a:tc>
                  <a:txBody>
                    <a:bodyPr/>
                    <a:lstStyle/>
                    <a:p>
                      <a:r>
                        <a:rPr lang="en-US" dirty="0"/>
                        <a:t>297 * 8 = 2376</a:t>
                      </a:r>
                    </a:p>
                  </a:txBody>
                  <a:tcPr/>
                </a:tc>
                <a:tc>
                  <a:txBody>
                    <a:bodyPr/>
                    <a:lstStyle/>
                    <a:p>
                      <a:r>
                        <a:rPr lang="en-US" dirty="0"/>
                        <a:t>475.20</a:t>
                      </a:r>
                    </a:p>
                  </a:txBody>
                  <a:tcPr/>
                </a:tc>
                <a:extLst>
                  <a:ext uri="{0D108BD9-81ED-4DB2-BD59-A6C34878D82A}">
                    <a16:rowId xmlns:a16="http://schemas.microsoft.com/office/drawing/2014/main" val="1022060852"/>
                  </a:ext>
                </a:extLst>
              </a:tr>
              <a:tr h="475196">
                <a:tc>
                  <a:txBody>
                    <a:bodyPr/>
                    <a:lstStyle/>
                    <a:p>
                      <a:r>
                        <a:rPr lang="en-US" dirty="0"/>
                        <a:t>Router, multilayer switch room to server room</a:t>
                      </a:r>
                    </a:p>
                  </a:txBody>
                  <a:tcPr/>
                </a:tc>
                <a:tc>
                  <a:txBody>
                    <a:bodyPr/>
                    <a:lstStyle/>
                    <a:p>
                      <a:r>
                        <a:rPr lang="en-US" dirty="0"/>
                        <a:t>10 * 28 = 280 </a:t>
                      </a:r>
                    </a:p>
                  </a:txBody>
                  <a:tcPr/>
                </a:tc>
                <a:tc>
                  <a:txBody>
                    <a:bodyPr/>
                    <a:lstStyle/>
                    <a:p>
                      <a:r>
                        <a:rPr lang="en-US" dirty="0"/>
                        <a:t>56</a:t>
                      </a:r>
                    </a:p>
                  </a:txBody>
                  <a:tcPr/>
                </a:tc>
                <a:extLst>
                  <a:ext uri="{0D108BD9-81ED-4DB2-BD59-A6C34878D82A}">
                    <a16:rowId xmlns:a16="http://schemas.microsoft.com/office/drawing/2014/main" val="3677432689"/>
                  </a:ext>
                </a:extLst>
              </a:tr>
              <a:tr h="475196">
                <a:tc>
                  <a:txBody>
                    <a:bodyPr/>
                    <a:lstStyle/>
                    <a:p>
                      <a:r>
                        <a:rPr lang="en-US" dirty="0"/>
                        <a:t>Router, multilayer switch room – manager room</a:t>
                      </a:r>
                    </a:p>
                  </a:txBody>
                  <a:tcPr/>
                </a:tc>
                <a:tc>
                  <a:txBody>
                    <a:bodyPr/>
                    <a:lstStyle/>
                    <a:p>
                      <a:r>
                        <a:rPr lang="en-US" dirty="0"/>
                        <a:t>10 * 4 = 40</a:t>
                      </a:r>
                    </a:p>
                  </a:txBody>
                  <a:tcPr/>
                </a:tc>
                <a:tc>
                  <a:txBody>
                    <a:bodyPr/>
                    <a:lstStyle/>
                    <a:p>
                      <a:r>
                        <a:rPr lang="en-US" dirty="0"/>
                        <a:t>8</a:t>
                      </a:r>
                    </a:p>
                  </a:txBody>
                  <a:tcPr/>
                </a:tc>
                <a:extLst>
                  <a:ext uri="{0D108BD9-81ED-4DB2-BD59-A6C34878D82A}">
                    <a16:rowId xmlns:a16="http://schemas.microsoft.com/office/drawing/2014/main" val="3358578958"/>
                  </a:ext>
                </a:extLst>
              </a:tr>
              <a:tr h="475196">
                <a:tc>
                  <a:txBody>
                    <a:bodyPr/>
                    <a:lstStyle/>
                    <a:p>
                      <a:r>
                        <a:rPr lang="en-US" dirty="0"/>
                        <a:t>Length of CAT 6 needed to connect other floors ( departments ) from the 1</a:t>
                      </a:r>
                      <a:r>
                        <a:rPr lang="en-US" baseline="30000" dirty="0"/>
                        <a:t>st</a:t>
                      </a:r>
                      <a:r>
                        <a:rPr lang="en-US" dirty="0"/>
                        <a:t> floor </a:t>
                      </a:r>
                    </a:p>
                  </a:txBody>
                  <a:tcPr/>
                </a:tc>
                <a:tc>
                  <a:txBody>
                    <a:bodyPr/>
                    <a:lstStyle/>
                    <a:p>
                      <a:r>
                        <a:rPr lang="en-US" dirty="0"/>
                        <a:t>20 + 40 + 60 + 80 + 100 = 300</a:t>
                      </a:r>
                    </a:p>
                  </a:txBody>
                  <a:tcPr/>
                </a:tc>
                <a:tc>
                  <a:txBody>
                    <a:bodyPr/>
                    <a:lstStyle/>
                    <a:p>
                      <a:r>
                        <a:rPr lang="en-US" dirty="0"/>
                        <a:t>60</a:t>
                      </a:r>
                    </a:p>
                  </a:txBody>
                  <a:tcPr/>
                </a:tc>
                <a:extLst>
                  <a:ext uri="{0D108BD9-81ED-4DB2-BD59-A6C34878D82A}">
                    <a16:rowId xmlns:a16="http://schemas.microsoft.com/office/drawing/2014/main" val="2543645511"/>
                  </a:ext>
                </a:extLst>
              </a:tr>
              <a:tr h="475196">
                <a:tc>
                  <a:txBody>
                    <a:bodyPr/>
                    <a:lstStyle/>
                    <a:p>
                      <a:r>
                        <a:rPr lang="en-US" dirty="0"/>
                        <a:t>Switch – PCs </a:t>
                      </a:r>
                    </a:p>
                  </a:txBody>
                  <a:tcPr/>
                </a:tc>
                <a:tc>
                  <a:txBody>
                    <a:bodyPr/>
                    <a:lstStyle/>
                    <a:p>
                      <a:r>
                        <a:rPr lang="en-US" dirty="0"/>
                        <a:t>11500 * 2300 = 26 450 000</a:t>
                      </a:r>
                    </a:p>
                  </a:txBody>
                  <a:tcPr/>
                </a:tc>
                <a:tc>
                  <a:txBody>
                    <a:bodyPr/>
                    <a:lstStyle/>
                    <a:p>
                      <a:r>
                        <a:rPr lang="en-US" dirty="0"/>
                        <a:t>5 290 000</a:t>
                      </a:r>
                    </a:p>
                  </a:txBody>
                  <a:tcPr/>
                </a:tc>
                <a:extLst>
                  <a:ext uri="{0D108BD9-81ED-4DB2-BD59-A6C34878D82A}">
                    <a16:rowId xmlns:a16="http://schemas.microsoft.com/office/drawing/2014/main" val="1098466495"/>
                  </a:ext>
                </a:extLst>
              </a:tr>
            </a:tbl>
          </a:graphicData>
        </a:graphic>
      </p:graphicFrame>
      <p:sp>
        <p:nvSpPr>
          <p:cNvPr id="9" name="TextBox 8">
            <a:extLst>
              <a:ext uri="{FF2B5EF4-FFF2-40B4-BE49-F238E27FC236}">
                <a16:creationId xmlns:a16="http://schemas.microsoft.com/office/drawing/2014/main" id="{AA85DED9-84D6-2D59-C6F4-B527AC60F77F}"/>
              </a:ext>
            </a:extLst>
          </p:cNvPr>
          <p:cNvSpPr txBox="1"/>
          <p:nvPr/>
        </p:nvSpPr>
        <p:spPr>
          <a:xfrm>
            <a:off x="1038825" y="5859659"/>
            <a:ext cx="9509432" cy="369332"/>
          </a:xfrm>
          <a:prstGeom prst="rect">
            <a:avLst/>
          </a:prstGeom>
          <a:noFill/>
        </p:spPr>
        <p:txBody>
          <a:bodyPr wrap="square" rtlCol="0">
            <a:spAutoFit/>
          </a:bodyPr>
          <a:lstStyle/>
          <a:p>
            <a:r>
              <a:rPr lang="en-US" dirty="0">
                <a:solidFill>
                  <a:schemeClr val="bg1"/>
                </a:solidFill>
              </a:rPr>
              <a:t>Unit price of CAT 6 cable = $200 for 1000 feet                                               Total = $529 831.20</a:t>
            </a:r>
          </a:p>
        </p:txBody>
      </p:sp>
    </p:spTree>
    <p:extLst>
      <p:ext uri="{BB962C8B-B14F-4D97-AF65-F5344CB8AC3E}">
        <p14:creationId xmlns:p14="http://schemas.microsoft.com/office/powerpoint/2010/main" val="206015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B9FF152C-E83D-3316-B260-CED8AB404C27}"/>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10886" y="1282"/>
            <a:ext cx="12191980" cy="6856718"/>
          </a:xfrm>
          <a:prstGeom prst="rect">
            <a:avLst/>
          </a:prstGeom>
        </p:spPr>
      </p:pic>
      <p:sp>
        <p:nvSpPr>
          <p:cNvPr id="6" name="TextBox 5">
            <a:extLst>
              <a:ext uri="{FF2B5EF4-FFF2-40B4-BE49-F238E27FC236}">
                <a16:creationId xmlns:a16="http://schemas.microsoft.com/office/drawing/2014/main" id="{8DEA4F85-A437-0471-B1BE-36D3FF4B9D62}"/>
              </a:ext>
            </a:extLst>
          </p:cNvPr>
          <p:cNvSpPr txBox="1"/>
          <p:nvPr/>
        </p:nvSpPr>
        <p:spPr>
          <a:xfrm>
            <a:off x="558027" y="455325"/>
            <a:ext cx="5660572" cy="1569660"/>
          </a:xfrm>
          <a:prstGeom prst="rect">
            <a:avLst/>
          </a:prstGeom>
          <a:noFill/>
        </p:spPr>
        <p:txBody>
          <a:bodyPr wrap="square" rtlCol="0">
            <a:spAutoFit/>
          </a:bodyPr>
          <a:lstStyle/>
          <a:p>
            <a:r>
              <a:rPr lang="en-US" sz="2400" dirty="0">
                <a:solidFill>
                  <a:schemeClr val="bg1"/>
                </a:solidFill>
                <a:latin typeface="Bahnschrift SemiBold" panose="020B0502040204020203" pitchFamily="34" charset="0"/>
              </a:rPr>
              <a:t> 2) Branch B,C,D,E</a:t>
            </a:r>
          </a:p>
          <a:p>
            <a:r>
              <a:rPr lang="en-US" sz="2400" dirty="0">
                <a:solidFill>
                  <a:schemeClr val="bg1"/>
                </a:solidFill>
                <a:latin typeface="Bahnschrift SemiBold" panose="020B0502040204020203" pitchFamily="34" charset="0"/>
              </a:rPr>
              <a:t>      </a:t>
            </a:r>
          </a:p>
          <a:p>
            <a:r>
              <a:rPr lang="en-US" sz="2400" dirty="0">
                <a:solidFill>
                  <a:schemeClr val="bg1"/>
                </a:solidFill>
                <a:latin typeface="Bahnschrift SemiBold" panose="020B0502040204020203" pitchFamily="34" charset="0"/>
              </a:rPr>
              <a:t>1. Expenditure for devices </a:t>
            </a:r>
          </a:p>
          <a:p>
            <a:endParaRPr lang="en-US" sz="2400" dirty="0">
              <a:solidFill>
                <a:schemeClr val="bg1"/>
              </a:solidFill>
              <a:latin typeface="Bahnschrift SemiBold" panose="020B0502040204020203" pitchFamily="34" charset="0"/>
            </a:endParaRPr>
          </a:p>
        </p:txBody>
      </p:sp>
      <p:graphicFrame>
        <p:nvGraphicFramePr>
          <p:cNvPr id="11" name="Table 10">
            <a:extLst>
              <a:ext uri="{FF2B5EF4-FFF2-40B4-BE49-F238E27FC236}">
                <a16:creationId xmlns:a16="http://schemas.microsoft.com/office/drawing/2014/main" id="{6B134367-7AB5-91B9-D2E3-99772BC47707}"/>
              </a:ext>
            </a:extLst>
          </p:cNvPr>
          <p:cNvGraphicFramePr>
            <a:graphicFrameLocks noGrp="1"/>
          </p:cNvGraphicFramePr>
          <p:nvPr/>
        </p:nvGraphicFramePr>
        <p:xfrm>
          <a:off x="925286" y="2129295"/>
          <a:ext cx="8828317" cy="3947160"/>
        </p:xfrm>
        <a:graphic>
          <a:graphicData uri="http://schemas.openxmlformats.org/drawingml/2006/table">
            <a:tbl>
              <a:tblPr firstRow="1" bandRow="1">
                <a:tableStyleId>{93296810-A885-4BE3-A3E7-6D5BEEA58F35}</a:tableStyleId>
              </a:tblPr>
              <a:tblGrid>
                <a:gridCol w="3037114">
                  <a:extLst>
                    <a:ext uri="{9D8B030D-6E8A-4147-A177-3AD203B41FA5}">
                      <a16:colId xmlns:a16="http://schemas.microsoft.com/office/drawing/2014/main" val="512991602"/>
                    </a:ext>
                  </a:extLst>
                </a:gridCol>
                <a:gridCol w="1709057">
                  <a:extLst>
                    <a:ext uri="{9D8B030D-6E8A-4147-A177-3AD203B41FA5}">
                      <a16:colId xmlns:a16="http://schemas.microsoft.com/office/drawing/2014/main" val="1765986119"/>
                    </a:ext>
                  </a:extLst>
                </a:gridCol>
                <a:gridCol w="2050146">
                  <a:extLst>
                    <a:ext uri="{9D8B030D-6E8A-4147-A177-3AD203B41FA5}">
                      <a16:colId xmlns:a16="http://schemas.microsoft.com/office/drawing/2014/main" val="2181910811"/>
                    </a:ext>
                  </a:extLst>
                </a:gridCol>
                <a:gridCol w="2032000">
                  <a:extLst>
                    <a:ext uri="{9D8B030D-6E8A-4147-A177-3AD203B41FA5}">
                      <a16:colId xmlns:a16="http://schemas.microsoft.com/office/drawing/2014/main" val="4103058287"/>
                    </a:ext>
                  </a:extLst>
                </a:gridCol>
              </a:tblGrid>
              <a:tr h="370840">
                <a:tc>
                  <a:txBody>
                    <a:bodyPr/>
                    <a:lstStyle/>
                    <a:p>
                      <a:r>
                        <a:rPr lang="en-US" dirty="0"/>
                        <a:t>Device</a:t>
                      </a:r>
                    </a:p>
                  </a:txBody>
                  <a:tcPr/>
                </a:tc>
                <a:tc>
                  <a:txBody>
                    <a:bodyPr/>
                    <a:lstStyle/>
                    <a:p>
                      <a:r>
                        <a:rPr lang="en-US" dirty="0"/>
                        <a:t>Quantity</a:t>
                      </a:r>
                    </a:p>
                    <a:p>
                      <a:endParaRPr lang="en-US" dirty="0"/>
                    </a:p>
                  </a:txBody>
                  <a:tcPr/>
                </a:tc>
                <a:tc>
                  <a:txBody>
                    <a:bodyPr/>
                    <a:lstStyle/>
                    <a:p>
                      <a:r>
                        <a:rPr lang="en-US" dirty="0"/>
                        <a:t>Current unit price</a:t>
                      </a:r>
                    </a:p>
                    <a:p>
                      <a:r>
                        <a:rPr lang="en-US" dirty="0"/>
                        <a:t>Of the device ( $ )</a:t>
                      </a:r>
                    </a:p>
                  </a:txBody>
                  <a:tcPr/>
                </a:tc>
                <a:tc>
                  <a:txBody>
                    <a:bodyPr/>
                    <a:lstStyle/>
                    <a:p>
                      <a:r>
                        <a:rPr lang="en-US" dirty="0"/>
                        <a:t>Total expenditure for the relevant device ( $ )</a:t>
                      </a:r>
                    </a:p>
                  </a:txBody>
                  <a:tcPr/>
                </a:tc>
                <a:extLst>
                  <a:ext uri="{0D108BD9-81ED-4DB2-BD59-A6C34878D82A}">
                    <a16:rowId xmlns:a16="http://schemas.microsoft.com/office/drawing/2014/main" val="766648793"/>
                  </a:ext>
                </a:extLst>
              </a:tr>
              <a:tr h="370840">
                <a:tc>
                  <a:txBody>
                    <a:bodyPr/>
                    <a:lstStyle/>
                    <a:p>
                      <a:r>
                        <a:rPr lang="en-US" dirty="0"/>
                        <a:t>Cisco 5506-X ASA ( Firewall )</a:t>
                      </a:r>
                    </a:p>
                  </a:txBody>
                  <a:tcPr/>
                </a:tc>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1345.00</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1345.00</a:t>
                      </a:r>
                    </a:p>
                    <a:p>
                      <a:endParaRPr lang="en-US" dirty="0"/>
                    </a:p>
                  </a:txBody>
                  <a:tcPr/>
                </a:tc>
                <a:extLst>
                  <a:ext uri="{0D108BD9-81ED-4DB2-BD59-A6C34878D82A}">
                    <a16:rowId xmlns:a16="http://schemas.microsoft.com/office/drawing/2014/main" val="3499778531"/>
                  </a:ext>
                </a:extLst>
              </a:tr>
              <a:tr h="370840">
                <a:tc>
                  <a:txBody>
                    <a:bodyPr/>
                    <a:lstStyle/>
                    <a:p>
                      <a:r>
                        <a:rPr lang="en-US" dirty="0"/>
                        <a:t>Cisco ASR 1001 HX ( Router )</a:t>
                      </a:r>
                    </a:p>
                  </a:txBody>
                  <a:tcPr/>
                </a:tc>
                <a:tc>
                  <a:txBody>
                    <a:bodyPr/>
                    <a:lstStyle/>
                    <a:p>
                      <a:r>
                        <a:rPr lang="en-US" dirty="0"/>
                        <a:t>2</a:t>
                      </a:r>
                    </a:p>
                  </a:txBody>
                  <a:tcPr/>
                </a:tc>
                <a:tc>
                  <a:txBody>
                    <a:bodyPr/>
                    <a:lstStyle/>
                    <a:p>
                      <a:r>
                        <a:rPr lang="en-US" sz="1800" b="0" i="0" kern="1200" dirty="0">
                          <a:solidFill>
                            <a:schemeClr val="dk1"/>
                          </a:solidFill>
                          <a:effectLst/>
                          <a:latin typeface="+mn-lt"/>
                          <a:ea typeface="+mn-ea"/>
                          <a:cs typeface="+mn-cs"/>
                        </a:rPr>
                        <a:t>85,736.16</a:t>
                      </a:r>
                      <a:endParaRPr lang="en-US" dirty="0"/>
                    </a:p>
                  </a:txBody>
                  <a:tcPr/>
                </a:tc>
                <a:tc>
                  <a:txBody>
                    <a:bodyPr/>
                    <a:lstStyle/>
                    <a:p>
                      <a:r>
                        <a:rPr lang="en-US" dirty="0"/>
                        <a:t>171,472.32</a:t>
                      </a:r>
                    </a:p>
                  </a:txBody>
                  <a:tcPr/>
                </a:tc>
                <a:extLst>
                  <a:ext uri="{0D108BD9-81ED-4DB2-BD59-A6C34878D82A}">
                    <a16:rowId xmlns:a16="http://schemas.microsoft.com/office/drawing/2014/main" val="2745278685"/>
                  </a:ext>
                </a:extLst>
              </a:tr>
              <a:tr h="370840">
                <a:tc>
                  <a:txBody>
                    <a:bodyPr/>
                    <a:lstStyle/>
                    <a:p>
                      <a:r>
                        <a:rPr lang="en-US" dirty="0"/>
                        <a:t>Cisco catalyst 9300 ( Multilayer switch ) </a:t>
                      </a:r>
                    </a:p>
                  </a:txBody>
                  <a:tcPr/>
                </a:tc>
                <a:tc>
                  <a:txBody>
                    <a:bodyPr/>
                    <a:lstStyle/>
                    <a:p>
                      <a:r>
                        <a:rPr lang="en-US" dirty="0"/>
                        <a:t>4</a:t>
                      </a:r>
                    </a:p>
                  </a:txBody>
                  <a:tcPr/>
                </a:tc>
                <a:tc>
                  <a:txBody>
                    <a:bodyPr/>
                    <a:lstStyle/>
                    <a:p>
                      <a:r>
                        <a:rPr lang="en-US" sz="1800" b="0" i="0" kern="1200" dirty="0">
                          <a:solidFill>
                            <a:schemeClr val="dk1"/>
                          </a:solidFill>
                          <a:effectLst/>
                          <a:latin typeface="+mn-lt"/>
                          <a:ea typeface="+mn-ea"/>
                          <a:cs typeface="+mn-cs"/>
                        </a:rPr>
                        <a:t>7,071.41 </a:t>
                      </a:r>
                      <a:endParaRPr lang="en-US" dirty="0"/>
                    </a:p>
                  </a:txBody>
                  <a:tcPr/>
                </a:tc>
                <a:tc>
                  <a:txBody>
                    <a:bodyPr/>
                    <a:lstStyle/>
                    <a:p>
                      <a:r>
                        <a:rPr lang="en-US" dirty="0"/>
                        <a:t>28,285.64</a:t>
                      </a:r>
                    </a:p>
                  </a:txBody>
                  <a:tcPr/>
                </a:tc>
                <a:extLst>
                  <a:ext uri="{0D108BD9-81ED-4DB2-BD59-A6C34878D82A}">
                    <a16:rowId xmlns:a16="http://schemas.microsoft.com/office/drawing/2014/main" val="3972034735"/>
                  </a:ext>
                </a:extLst>
              </a:tr>
              <a:tr h="370840">
                <a:tc>
                  <a:txBody>
                    <a:bodyPr/>
                    <a:lstStyle/>
                    <a:p>
                      <a:r>
                        <a:rPr lang="en-US" dirty="0"/>
                        <a:t>Cisco catalyst 2960- L 24 ports ( Regular switch )</a:t>
                      </a:r>
                    </a:p>
                  </a:txBody>
                  <a:tcPr/>
                </a:tc>
                <a:tc>
                  <a:txBody>
                    <a:bodyPr/>
                    <a:lstStyle/>
                    <a:p>
                      <a:r>
                        <a:rPr lang="en-US" dirty="0"/>
                        <a:t>4</a:t>
                      </a:r>
                    </a:p>
                  </a:txBody>
                  <a:tcPr/>
                </a:tc>
                <a:tc>
                  <a:txBody>
                    <a:bodyPr/>
                    <a:lstStyle/>
                    <a:p>
                      <a:r>
                        <a:rPr lang="en-US" sz="1800" b="0" i="0" kern="1200" dirty="0">
                          <a:solidFill>
                            <a:schemeClr val="dk1"/>
                          </a:solidFill>
                          <a:effectLst/>
                          <a:latin typeface="+mn-lt"/>
                          <a:ea typeface="+mn-ea"/>
                          <a:cs typeface="+mn-cs"/>
                        </a:rPr>
                        <a:t>3,950.99</a:t>
                      </a:r>
                      <a:endParaRPr lang="en-US" dirty="0"/>
                    </a:p>
                  </a:txBody>
                  <a:tcPr/>
                </a:tc>
                <a:tc>
                  <a:txBody>
                    <a:bodyPr/>
                    <a:lstStyle/>
                    <a:p>
                      <a:r>
                        <a:rPr lang="en-US" dirty="0"/>
                        <a:t>15,803.96</a:t>
                      </a:r>
                    </a:p>
                  </a:txBody>
                  <a:tcPr/>
                </a:tc>
                <a:extLst>
                  <a:ext uri="{0D108BD9-81ED-4DB2-BD59-A6C34878D82A}">
                    <a16:rowId xmlns:a16="http://schemas.microsoft.com/office/drawing/2014/main" val="752532339"/>
                  </a:ext>
                </a:extLst>
              </a:tr>
              <a:tr h="370840">
                <a:tc>
                  <a:txBody>
                    <a:bodyPr/>
                    <a:lstStyle/>
                    <a:p>
                      <a:r>
                        <a:rPr lang="en-US" dirty="0"/>
                        <a:t>Ruckus R510 ( Access point )</a:t>
                      </a:r>
                    </a:p>
                  </a:txBody>
                  <a:tcPr/>
                </a:tc>
                <a:tc>
                  <a:txBody>
                    <a:bodyPr/>
                    <a:lstStyle/>
                    <a:p>
                      <a:r>
                        <a:rPr lang="en-US" dirty="0"/>
                        <a:t>18</a:t>
                      </a:r>
                    </a:p>
                  </a:txBody>
                  <a:tcPr/>
                </a:tc>
                <a:tc>
                  <a:txBody>
                    <a:bodyPr/>
                    <a:lstStyle/>
                    <a:p>
                      <a:r>
                        <a:rPr lang="en-US" dirty="0"/>
                        <a:t>359.99</a:t>
                      </a:r>
                    </a:p>
                  </a:txBody>
                  <a:tcPr/>
                </a:tc>
                <a:tc>
                  <a:txBody>
                    <a:bodyPr/>
                    <a:lstStyle/>
                    <a:p>
                      <a:r>
                        <a:rPr lang="en-US" dirty="0"/>
                        <a:t>5039.86</a:t>
                      </a:r>
                    </a:p>
                  </a:txBody>
                  <a:tcPr/>
                </a:tc>
                <a:extLst>
                  <a:ext uri="{0D108BD9-81ED-4DB2-BD59-A6C34878D82A}">
                    <a16:rowId xmlns:a16="http://schemas.microsoft.com/office/drawing/2014/main" val="1523829590"/>
                  </a:ext>
                </a:extLst>
              </a:tr>
              <a:tr h="370840">
                <a:tc>
                  <a:txBody>
                    <a:bodyPr/>
                    <a:lstStyle/>
                    <a:p>
                      <a:r>
                        <a:rPr lang="en-US" dirty="0"/>
                        <a:t>Servers </a:t>
                      </a:r>
                    </a:p>
                  </a:txBody>
                  <a:tcPr/>
                </a:tc>
                <a:tc>
                  <a:txBody>
                    <a:bodyPr/>
                    <a:lstStyle/>
                    <a:p>
                      <a:r>
                        <a:rPr lang="en-US" dirty="0"/>
                        <a:t>7</a:t>
                      </a:r>
                    </a:p>
                  </a:txBody>
                  <a:tcPr/>
                </a:tc>
                <a:tc>
                  <a:txBody>
                    <a:bodyPr/>
                    <a:lstStyle/>
                    <a:p>
                      <a:r>
                        <a:rPr lang="en-US" dirty="0"/>
                        <a:t>6000</a:t>
                      </a:r>
                    </a:p>
                  </a:txBody>
                  <a:tcPr/>
                </a:tc>
                <a:tc>
                  <a:txBody>
                    <a:bodyPr/>
                    <a:lstStyle/>
                    <a:p>
                      <a:r>
                        <a:rPr lang="en-US" dirty="0"/>
                        <a:t>42,000</a:t>
                      </a:r>
                    </a:p>
                  </a:txBody>
                  <a:tcPr/>
                </a:tc>
                <a:extLst>
                  <a:ext uri="{0D108BD9-81ED-4DB2-BD59-A6C34878D82A}">
                    <a16:rowId xmlns:a16="http://schemas.microsoft.com/office/drawing/2014/main" val="953138486"/>
                  </a:ext>
                </a:extLst>
              </a:tr>
            </a:tbl>
          </a:graphicData>
        </a:graphic>
      </p:graphicFrame>
      <p:sp>
        <p:nvSpPr>
          <p:cNvPr id="16" name="TextBox 15">
            <a:extLst>
              <a:ext uri="{FF2B5EF4-FFF2-40B4-BE49-F238E27FC236}">
                <a16:creationId xmlns:a16="http://schemas.microsoft.com/office/drawing/2014/main" id="{8E4EC3F7-29B1-CD39-E484-2CB6F987922B}"/>
              </a:ext>
            </a:extLst>
          </p:cNvPr>
          <p:cNvSpPr txBox="1"/>
          <p:nvPr/>
        </p:nvSpPr>
        <p:spPr>
          <a:xfrm>
            <a:off x="5431536" y="6180765"/>
            <a:ext cx="7361355" cy="646331"/>
          </a:xfrm>
          <a:prstGeom prst="rect">
            <a:avLst/>
          </a:prstGeom>
          <a:noFill/>
        </p:spPr>
        <p:txBody>
          <a:bodyPr wrap="square" rtlCol="0">
            <a:spAutoFit/>
          </a:bodyPr>
          <a:lstStyle/>
          <a:p>
            <a:r>
              <a:rPr lang="en-US" dirty="0">
                <a:solidFill>
                  <a:schemeClr val="bg1"/>
                </a:solidFill>
              </a:rPr>
              <a:t>Total =                                      $263 946.78</a:t>
            </a:r>
          </a:p>
          <a:p>
            <a:r>
              <a:rPr lang="en-US" dirty="0">
                <a:solidFill>
                  <a:schemeClr val="bg1"/>
                </a:solidFill>
              </a:rPr>
              <a:t>Total for 4 branches =      $1055 787.12 </a:t>
            </a:r>
          </a:p>
        </p:txBody>
      </p:sp>
    </p:spTree>
    <p:extLst>
      <p:ext uri="{BB962C8B-B14F-4D97-AF65-F5344CB8AC3E}">
        <p14:creationId xmlns:p14="http://schemas.microsoft.com/office/powerpoint/2010/main" val="310274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07C20586-673F-ABCF-97D1-6B872045BA63}"/>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D98FD8B6-83F6-9557-02B6-660EF9EA25F3}"/>
              </a:ext>
            </a:extLst>
          </p:cNvPr>
          <p:cNvSpPr txBox="1"/>
          <p:nvPr/>
        </p:nvSpPr>
        <p:spPr>
          <a:xfrm>
            <a:off x="478970" y="138296"/>
            <a:ext cx="4386943" cy="1015663"/>
          </a:xfrm>
          <a:prstGeom prst="rect">
            <a:avLst/>
          </a:prstGeom>
          <a:noFill/>
        </p:spPr>
        <p:txBody>
          <a:bodyPr wrap="square" rtlCol="0">
            <a:spAutoFit/>
          </a:bodyPr>
          <a:lstStyle/>
          <a:p>
            <a:r>
              <a:rPr lang="en-US" sz="2000" dirty="0">
                <a:solidFill>
                  <a:schemeClr val="bg1"/>
                </a:solidFill>
              </a:rPr>
              <a:t>2. Expenditure for cables </a:t>
            </a:r>
          </a:p>
          <a:p>
            <a:endParaRPr lang="en-US" sz="2000" dirty="0">
              <a:solidFill>
                <a:schemeClr val="bg1"/>
              </a:solidFill>
            </a:endParaRPr>
          </a:p>
          <a:p>
            <a:r>
              <a:rPr lang="en-US" sz="2000" u="sng" dirty="0">
                <a:solidFill>
                  <a:schemeClr val="bg1"/>
                </a:solidFill>
              </a:rPr>
              <a:t> CAT 6 cable </a:t>
            </a:r>
          </a:p>
        </p:txBody>
      </p:sp>
      <p:graphicFrame>
        <p:nvGraphicFramePr>
          <p:cNvPr id="6" name="Table 5">
            <a:extLst>
              <a:ext uri="{FF2B5EF4-FFF2-40B4-BE49-F238E27FC236}">
                <a16:creationId xmlns:a16="http://schemas.microsoft.com/office/drawing/2014/main" id="{479A8EA2-FC54-2984-4BB5-2BA42CC995A1}"/>
              </a:ext>
            </a:extLst>
          </p:cNvPr>
          <p:cNvGraphicFramePr>
            <a:graphicFrameLocks noGrp="1"/>
          </p:cNvGraphicFramePr>
          <p:nvPr/>
        </p:nvGraphicFramePr>
        <p:xfrm>
          <a:off x="1128486" y="1309577"/>
          <a:ext cx="9245600" cy="4394464"/>
        </p:xfrm>
        <a:graphic>
          <a:graphicData uri="http://schemas.openxmlformats.org/drawingml/2006/table">
            <a:tbl>
              <a:tblPr firstRow="1" bandRow="1">
                <a:tableStyleId>{7DF18680-E054-41AD-8BC1-D1AEF772440D}</a:tableStyleId>
              </a:tblPr>
              <a:tblGrid>
                <a:gridCol w="3696128">
                  <a:extLst>
                    <a:ext uri="{9D8B030D-6E8A-4147-A177-3AD203B41FA5}">
                      <a16:colId xmlns:a16="http://schemas.microsoft.com/office/drawing/2014/main" val="2121322556"/>
                    </a:ext>
                  </a:extLst>
                </a:gridCol>
                <a:gridCol w="3415872">
                  <a:extLst>
                    <a:ext uri="{9D8B030D-6E8A-4147-A177-3AD203B41FA5}">
                      <a16:colId xmlns:a16="http://schemas.microsoft.com/office/drawing/2014/main" val="3533974853"/>
                    </a:ext>
                  </a:extLst>
                </a:gridCol>
                <a:gridCol w="2133600">
                  <a:extLst>
                    <a:ext uri="{9D8B030D-6E8A-4147-A177-3AD203B41FA5}">
                      <a16:colId xmlns:a16="http://schemas.microsoft.com/office/drawing/2014/main" val="3615908505"/>
                    </a:ext>
                  </a:extLst>
                </a:gridCol>
              </a:tblGrid>
              <a:tr h="444548">
                <a:tc>
                  <a:txBody>
                    <a:bodyPr/>
                    <a:lstStyle/>
                    <a:p>
                      <a:r>
                        <a:rPr lang="en-US" dirty="0"/>
                        <a:t>Section allocating cables </a:t>
                      </a:r>
                    </a:p>
                  </a:txBody>
                  <a:tcPr/>
                </a:tc>
                <a:tc>
                  <a:txBody>
                    <a:bodyPr/>
                    <a:lstStyle/>
                    <a:p>
                      <a:r>
                        <a:rPr lang="en-US" dirty="0"/>
                        <a:t>Needed length ( feet )</a:t>
                      </a:r>
                    </a:p>
                  </a:txBody>
                  <a:tcPr/>
                </a:tc>
                <a:tc>
                  <a:txBody>
                    <a:bodyPr/>
                    <a:lstStyle/>
                    <a:p>
                      <a:r>
                        <a:rPr lang="en-US" dirty="0"/>
                        <a:t>Total ( $ )</a:t>
                      </a:r>
                    </a:p>
                  </a:txBody>
                  <a:tcPr/>
                </a:tc>
                <a:extLst>
                  <a:ext uri="{0D108BD9-81ED-4DB2-BD59-A6C34878D82A}">
                    <a16:rowId xmlns:a16="http://schemas.microsoft.com/office/drawing/2014/main" val="3284074340"/>
                  </a:ext>
                </a:extLst>
              </a:tr>
              <a:tr h="475196">
                <a:tc>
                  <a:txBody>
                    <a:bodyPr/>
                    <a:lstStyle/>
                    <a:p>
                      <a:r>
                        <a:rPr lang="en-US" dirty="0"/>
                        <a:t>Firewall to router, multilayer switch room </a:t>
                      </a:r>
                    </a:p>
                  </a:txBody>
                  <a:tcPr/>
                </a:tc>
                <a:tc>
                  <a:txBody>
                    <a:bodyPr/>
                    <a:lstStyle/>
                    <a:p>
                      <a:r>
                        <a:rPr lang="en-US" dirty="0"/>
                        <a:t>290 * 4 = 1160 * 4</a:t>
                      </a:r>
                    </a:p>
                  </a:txBody>
                  <a:tcPr/>
                </a:tc>
                <a:tc>
                  <a:txBody>
                    <a:bodyPr/>
                    <a:lstStyle/>
                    <a:p>
                      <a:r>
                        <a:rPr lang="en-US" dirty="0"/>
                        <a:t>928</a:t>
                      </a:r>
                    </a:p>
                  </a:txBody>
                  <a:tcPr/>
                </a:tc>
                <a:extLst>
                  <a:ext uri="{0D108BD9-81ED-4DB2-BD59-A6C34878D82A}">
                    <a16:rowId xmlns:a16="http://schemas.microsoft.com/office/drawing/2014/main" val="1987578059"/>
                  </a:ext>
                </a:extLst>
              </a:tr>
              <a:tr h="475196">
                <a:tc>
                  <a:txBody>
                    <a:bodyPr/>
                    <a:lstStyle/>
                    <a:p>
                      <a:r>
                        <a:rPr lang="en-US" dirty="0"/>
                        <a:t>Inside router, multilayer switch room </a:t>
                      </a:r>
                    </a:p>
                  </a:txBody>
                  <a:tcPr/>
                </a:tc>
                <a:tc>
                  <a:txBody>
                    <a:bodyPr/>
                    <a:lstStyle/>
                    <a:p>
                      <a:r>
                        <a:rPr lang="en-US" dirty="0"/>
                        <a:t>297 * 8 = 2376 * 4</a:t>
                      </a:r>
                    </a:p>
                  </a:txBody>
                  <a:tcPr/>
                </a:tc>
                <a:tc>
                  <a:txBody>
                    <a:bodyPr/>
                    <a:lstStyle/>
                    <a:p>
                      <a:r>
                        <a:rPr lang="en-US" dirty="0"/>
                        <a:t>1900.8</a:t>
                      </a:r>
                    </a:p>
                  </a:txBody>
                  <a:tcPr/>
                </a:tc>
                <a:extLst>
                  <a:ext uri="{0D108BD9-81ED-4DB2-BD59-A6C34878D82A}">
                    <a16:rowId xmlns:a16="http://schemas.microsoft.com/office/drawing/2014/main" val="1022060852"/>
                  </a:ext>
                </a:extLst>
              </a:tr>
              <a:tr h="475196">
                <a:tc>
                  <a:txBody>
                    <a:bodyPr/>
                    <a:lstStyle/>
                    <a:p>
                      <a:r>
                        <a:rPr lang="en-US" dirty="0"/>
                        <a:t>Router, multilayer switch room to server room</a:t>
                      </a:r>
                    </a:p>
                  </a:txBody>
                  <a:tcPr/>
                </a:tc>
                <a:tc>
                  <a:txBody>
                    <a:bodyPr/>
                    <a:lstStyle/>
                    <a:p>
                      <a:r>
                        <a:rPr lang="en-US" dirty="0"/>
                        <a:t>10 * 28 = 280 * 4</a:t>
                      </a:r>
                    </a:p>
                  </a:txBody>
                  <a:tcPr/>
                </a:tc>
                <a:tc>
                  <a:txBody>
                    <a:bodyPr/>
                    <a:lstStyle/>
                    <a:p>
                      <a:r>
                        <a:rPr lang="en-US" dirty="0"/>
                        <a:t>224</a:t>
                      </a:r>
                    </a:p>
                  </a:txBody>
                  <a:tcPr/>
                </a:tc>
                <a:extLst>
                  <a:ext uri="{0D108BD9-81ED-4DB2-BD59-A6C34878D82A}">
                    <a16:rowId xmlns:a16="http://schemas.microsoft.com/office/drawing/2014/main" val="3677432689"/>
                  </a:ext>
                </a:extLst>
              </a:tr>
              <a:tr h="475196">
                <a:tc>
                  <a:txBody>
                    <a:bodyPr/>
                    <a:lstStyle/>
                    <a:p>
                      <a:r>
                        <a:rPr lang="en-US" dirty="0"/>
                        <a:t>Router, multilayer switch room – manager room</a:t>
                      </a:r>
                    </a:p>
                  </a:txBody>
                  <a:tcPr/>
                </a:tc>
                <a:tc>
                  <a:txBody>
                    <a:bodyPr/>
                    <a:lstStyle/>
                    <a:p>
                      <a:r>
                        <a:rPr lang="en-US" dirty="0"/>
                        <a:t>10 * 4 = 40 * 4</a:t>
                      </a:r>
                    </a:p>
                  </a:txBody>
                  <a:tcPr/>
                </a:tc>
                <a:tc>
                  <a:txBody>
                    <a:bodyPr/>
                    <a:lstStyle/>
                    <a:p>
                      <a:r>
                        <a:rPr lang="en-US" dirty="0"/>
                        <a:t>32</a:t>
                      </a:r>
                    </a:p>
                  </a:txBody>
                  <a:tcPr/>
                </a:tc>
                <a:extLst>
                  <a:ext uri="{0D108BD9-81ED-4DB2-BD59-A6C34878D82A}">
                    <a16:rowId xmlns:a16="http://schemas.microsoft.com/office/drawing/2014/main" val="3358578958"/>
                  </a:ext>
                </a:extLst>
              </a:tr>
              <a:tr h="475196">
                <a:tc>
                  <a:txBody>
                    <a:bodyPr/>
                    <a:lstStyle/>
                    <a:p>
                      <a:r>
                        <a:rPr lang="en-US" dirty="0"/>
                        <a:t>Length of CAT 6 needed to connect other floors ( departments ) from the 1</a:t>
                      </a:r>
                      <a:r>
                        <a:rPr lang="en-US" baseline="30000" dirty="0"/>
                        <a:t>st</a:t>
                      </a:r>
                      <a:r>
                        <a:rPr lang="en-US" dirty="0"/>
                        <a:t> floor </a:t>
                      </a:r>
                    </a:p>
                  </a:txBody>
                  <a:tcPr/>
                </a:tc>
                <a:tc>
                  <a:txBody>
                    <a:bodyPr/>
                    <a:lstStyle/>
                    <a:p>
                      <a:r>
                        <a:rPr lang="en-US" dirty="0"/>
                        <a:t>20 + 40 + 60 + 80  = 200 * 4</a:t>
                      </a:r>
                    </a:p>
                  </a:txBody>
                  <a:tcPr/>
                </a:tc>
                <a:tc>
                  <a:txBody>
                    <a:bodyPr/>
                    <a:lstStyle/>
                    <a:p>
                      <a:r>
                        <a:rPr lang="en-US" dirty="0"/>
                        <a:t>80</a:t>
                      </a:r>
                    </a:p>
                  </a:txBody>
                  <a:tcPr/>
                </a:tc>
                <a:extLst>
                  <a:ext uri="{0D108BD9-81ED-4DB2-BD59-A6C34878D82A}">
                    <a16:rowId xmlns:a16="http://schemas.microsoft.com/office/drawing/2014/main" val="2543645511"/>
                  </a:ext>
                </a:extLst>
              </a:tr>
              <a:tr h="475196">
                <a:tc>
                  <a:txBody>
                    <a:bodyPr/>
                    <a:lstStyle/>
                    <a:p>
                      <a:r>
                        <a:rPr lang="en-US" dirty="0"/>
                        <a:t>Switch – PCs </a:t>
                      </a:r>
                    </a:p>
                  </a:txBody>
                  <a:tcPr/>
                </a:tc>
                <a:tc>
                  <a:txBody>
                    <a:bodyPr/>
                    <a:lstStyle/>
                    <a:p>
                      <a:r>
                        <a:rPr lang="en-US" dirty="0"/>
                        <a:t>21 976 * 2300 =  50 544 800</a:t>
                      </a:r>
                    </a:p>
                  </a:txBody>
                  <a:tcPr/>
                </a:tc>
                <a:tc>
                  <a:txBody>
                    <a:bodyPr/>
                    <a:lstStyle/>
                    <a:p>
                      <a:r>
                        <a:rPr lang="en-US" dirty="0"/>
                        <a:t>10 108 960</a:t>
                      </a:r>
                    </a:p>
                  </a:txBody>
                  <a:tcPr/>
                </a:tc>
                <a:extLst>
                  <a:ext uri="{0D108BD9-81ED-4DB2-BD59-A6C34878D82A}">
                    <a16:rowId xmlns:a16="http://schemas.microsoft.com/office/drawing/2014/main" val="1098466495"/>
                  </a:ext>
                </a:extLst>
              </a:tr>
            </a:tbl>
          </a:graphicData>
        </a:graphic>
      </p:graphicFrame>
      <p:sp>
        <p:nvSpPr>
          <p:cNvPr id="9" name="TextBox 8">
            <a:extLst>
              <a:ext uri="{FF2B5EF4-FFF2-40B4-BE49-F238E27FC236}">
                <a16:creationId xmlns:a16="http://schemas.microsoft.com/office/drawing/2014/main" id="{AA85DED9-84D6-2D59-C6F4-B527AC60F77F}"/>
              </a:ext>
            </a:extLst>
          </p:cNvPr>
          <p:cNvSpPr txBox="1"/>
          <p:nvPr/>
        </p:nvSpPr>
        <p:spPr>
          <a:xfrm>
            <a:off x="1038825" y="5859659"/>
            <a:ext cx="9509432" cy="369332"/>
          </a:xfrm>
          <a:prstGeom prst="rect">
            <a:avLst/>
          </a:prstGeom>
          <a:noFill/>
        </p:spPr>
        <p:txBody>
          <a:bodyPr wrap="square" rtlCol="0">
            <a:spAutoFit/>
          </a:bodyPr>
          <a:lstStyle/>
          <a:p>
            <a:r>
              <a:rPr lang="en-US" dirty="0">
                <a:solidFill>
                  <a:schemeClr val="bg1"/>
                </a:solidFill>
              </a:rPr>
              <a:t>Unit price of CAT 6 cable = $200 for 1000 feet                                               Total = $10 112 124.8</a:t>
            </a:r>
          </a:p>
        </p:txBody>
      </p:sp>
    </p:spTree>
    <p:extLst>
      <p:ext uri="{BB962C8B-B14F-4D97-AF65-F5344CB8AC3E}">
        <p14:creationId xmlns:p14="http://schemas.microsoft.com/office/powerpoint/2010/main" val="39913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21C93A60-D651-7D08-35A7-4687629DB1BB}"/>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E02C6B0D-499B-9E1A-4640-4A77F8AB4507}"/>
              </a:ext>
            </a:extLst>
          </p:cNvPr>
          <p:cNvSpPr txBox="1"/>
          <p:nvPr/>
        </p:nvSpPr>
        <p:spPr>
          <a:xfrm>
            <a:off x="265471" y="875071"/>
            <a:ext cx="11995355"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Total budget for branch A  </a:t>
            </a:r>
            <a:r>
              <a:rPr lang="en-US" sz="2800">
                <a:solidFill>
                  <a:schemeClr val="bg1"/>
                </a:solidFill>
              </a:rPr>
              <a:t>( Main </a:t>
            </a:r>
            <a:r>
              <a:rPr lang="en-US" sz="2800" dirty="0">
                <a:solidFill>
                  <a:schemeClr val="bg1"/>
                </a:solidFill>
              </a:rPr>
              <a:t>) =  $271 092.68 + $529 831.20 </a:t>
            </a:r>
          </a:p>
          <a:p>
            <a:r>
              <a:rPr lang="en-US" sz="2800" dirty="0">
                <a:solidFill>
                  <a:schemeClr val="bg1"/>
                </a:solidFill>
              </a:rPr>
              <a:t>                                                                              =   $800 923.68</a:t>
            </a:r>
          </a:p>
          <a:p>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   Total budget for branch B,C,D,E =  4 * 263 946.78 + 10 112 124.8 </a:t>
            </a:r>
          </a:p>
          <a:p>
            <a:r>
              <a:rPr lang="en-US" sz="2800" dirty="0">
                <a:solidFill>
                  <a:schemeClr val="bg1"/>
                </a:solidFill>
              </a:rPr>
              <a:t>                                                                         =   $1055 787.12 + 10 112 124.8                                                                                                </a:t>
            </a:r>
          </a:p>
          <a:p>
            <a:endParaRPr lang="en-US" sz="2800" dirty="0">
              <a:solidFill>
                <a:schemeClr val="bg1"/>
              </a:solidFill>
            </a:endParaRPr>
          </a:p>
          <a:p>
            <a:r>
              <a:rPr lang="en-US" sz="2800" dirty="0">
                <a:solidFill>
                  <a:schemeClr val="bg1"/>
                </a:solidFill>
              </a:rPr>
              <a:t>                                                                         =   $11 167 911.90</a:t>
            </a:r>
          </a:p>
          <a:p>
            <a:endParaRPr lang="en-US" sz="3200" dirty="0">
              <a:solidFill>
                <a:schemeClr val="bg1"/>
              </a:solidFill>
            </a:endParaRPr>
          </a:p>
          <a:p>
            <a:endParaRPr lang="en-US" sz="3200" dirty="0">
              <a:solidFill>
                <a:schemeClr val="bg1"/>
              </a:solidFill>
            </a:endParaRPr>
          </a:p>
          <a:p>
            <a:endParaRPr lang="en-US" sz="3200" dirty="0">
              <a:solidFill>
                <a:schemeClr val="bg1"/>
              </a:solidFill>
            </a:endParaRPr>
          </a:p>
          <a:p>
            <a:r>
              <a:rPr lang="en-US" sz="4400" b="1" dirty="0">
                <a:solidFill>
                  <a:srgbClr val="FF0000"/>
                </a:solidFill>
                <a:latin typeface="Amasis MT Pro Medium" panose="02040604050005020304" pitchFamily="18" charset="0"/>
              </a:rPr>
              <a:t>Total budget for our project = $ 11 968 835.60</a:t>
            </a:r>
          </a:p>
        </p:txBody>
      </p:sp>
    </p:spTree>
    <p:extLst>
      <p:ext uri="{BB962C8B-B14F-4D97-AF65-F5344CB8AC3E}">
        <p14:creationId xmlns:p14="http://schemas.microsoft.com/office/powerpoint/2010/main" val="22841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10" end="10"/>
                                            </p:txEl>
                                          </p:spTgt>
                                        </p:tgtEl>
                                        <p:attrNameLst>
                                          <p:attrName>style.visibility</p:attrName>
                                        </p:attrNameLst>
                                      </p:cBhvr>
                                      <p:to>
                                        <p:strVal val="visible"/>
                                      </p:to>
                                    </p:set>
                                    <p:animEffect transition="in" filter="fade">
                                      <p:cBhvr>
                                        <p:cTn id="2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C87B7A33-7845-D701-0401-B569E7455816}"/>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FDF9809C-A9A6-3F0B-2068-F7A89055BA72}"/>
              </a:ext>
            </a:extLst>
          </p:cNvPr>
          <p:cNvSpPr txBox="1"/>
          <p:nvPr/>
        </p:nvSpPr>
        <p:spPr>
          <a:xfrm>
            <a:off x="2088696" y="1704975"/>
            <a:ext cx="8014608" cy="10064294"/>
          </a:xfrm>
          <a:prstGeom prst="rect">
            <a:avLst/>
          </a:prstGeom>
          <a:noFill/>
        </p:spPr>
        <p:txBody>
          <a:bodyPr wrap="square" rtlCol="0">
            <a:spAutoFit/>
          </a:bodyPr>
          <a:lstStyle/>
          <a:p>
            <a:pPr algn="ctr"/>
            <a:r>
              <a:rPr lang="en-US" sz="2000" dirty="0">
                <a:solidFill>
                  <a:schemeClr val="bg1"/>
                </a:solidFill>
                <a:highlight>
                  <a:srgbClr val="212121"/>
                </a:highlight>
                <a:latin typeface="Söhne"/>
              </a:rPr>
              <a:t> </a:t>
            </a:r>
            <a:r>
              <a:rPr lang="en-US" sz="9600" dirty="0">
                <a:solidFill>
                  <a:schemeClr val="bg1"/>
                </a:solidFill>
                <a:highlight>
                  <a:srgbClr val="212121"/>
                </a:highlight>
                <a:latin typeface="Snap ITC" panose="04040A07060A02020202" pitchFamily="82" charset="0"/>
              </a:rPr>
              <a:t>Thank </a:t>
            </a:r>
          </a:p>
          <a:p>
            <a:pPr algn="ctr"/>
            <a:r>
              <a:rPr lang="en-US" sz="9600" dirty="0">
                <a:solidFill>
                  <a:schemeClr val="bg1"/>
                </a:solidFill>
                <a:highlight>
                  <a:srgbClr val="212121"/>
                </a:highlight>
                <a:latin typeface="Snap ITC" panose="04040A07060A02020202" pitchFamily="82" charset="0"/>
              </a:rPr>
              <a:t>you</a:t>
            </a:r>
          </a:p>
          <a:p>
            <a:pPr marL="342900" indent="-342900" algn="ctr">
              <a:buFont typeface="Arial" panose="020B0604020202020204" pitchFamily="34" charset="0"/>
              <a:buChar char="•"/>
            </a:pPr>
            <a:endParaRPr lang="en-US" sz="9600" dirty="0">
              <a:solidFill>
                <a:schemeClr val="bg1"/>
              </a:solidFill>
              <a:highlight>
                <a:srgbClr val="212121"/>
              </a:highlight>
              <a:latin typeface="Snap ITC" panose="04040A07060A02020202" pitchFamily="82" charset="0"/>
            </a:endParaRPr>
          </a:p>
          <a:p>
            <a:pPr marL="342900" indent="-342900" algn="ctr">
              <a:buFont typeface="Arial" panose="020B0604020202020204" pitchFamily="34" charset="0"/>
              <a:buChar char="•"/>
            </a:pPr>
            <a:endParaRPr lang="en-US" sz="2000" dirty="0">
              <a:solidFill>
                <a:schemeClr val="bg1"/>
              </a:solidFill>
              <a:highlight>
                <a:srgbClr val="212121"/>
              </a:highlight>
              <a:latin typeface="Söhne"/>
            </a:endParaRPr>
          </a:p>
          <a:p>
            <a:pPr marL="342900" indent="-342900" algn="ctr">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b="0" i="0" dirty="0">
              <a:solidFill>
                <a:schemeClr val="bg1"/>
              </a:solidFill>
              <a:effectLst/>
              <a:highlight>
                <a:srgbClr val="212121"/>
              </a:highlight>
              <a:latin typeface="Söhne"/>
            </a:endParaRPr>
          </a:p>
          <a:p>
            <a:pPr marL="342900" indent="-342900">
              <a:buFont typeface="Arial" panose="020B0604020202020204" pitchFamily="34" charset="0"/>
              <a:buChar char="•"/>
            </a:pPr>
            <a:endParaRPr lang="en-US" sz="2000" b="0" i="0" dirty="0">
              <a:solidFill>
                <a:srgbClr val="ECECEC"/>
              </a:solidFill>
              <a:effectLst/>
              <a:highlight>
                <a:srgbClr val="212121"/>
              </a:highlight>
              <a:latin typeface="Söhne"/>
            </a:endParaRPr>
          </a:p>
          <a:p>
            <a:pPr marL="342900" indent="-342900">
              <a:buFont typeface="Arial" panose="020B0604020202020204" pitchFamily="34" charset="0"/>
              <a:buChar char="•"/>
            </a:pPr>
            <a:endParaRPr lang="en-US" sz="2000" dirty="0">
              <a:solidFill>
                <a:srgbClr val="ECECEC"/>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b="0" i="0" dirty="0">
              <a:solidFill>
                <a:srgbClr val="ECECEC"/>
              </a:solidFill>
              <a:effectLst/>
              <a:highlight>
                <a:srgbClr val="212121"/>
              </a:highlight>
              <a:latin typeface="Söhne"/>
            </a:endParaRPr>
          </a:p>
          <a:p>
            <a:pPr marL="342900" indent="-342900">
              <a:buFont typeface="Arial" panose="020B0604020202020204" pitchFamily="34" charset="0"/>
              <a:buChar char="•"/>
            </a:pPr>
            <a:endParaRPr lang="en-US" sz="2000" dirty="0">
              <a:solidFill>
                <a:srgbClr val="ECECEC"/>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1851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cloud computing system with laptops and devices&#10;&#10;Description automatically generated">
            <a:extLst>
              <a:ext uri="{FF2B5EF4-FFF2-40B4-BE49-F238E27FC236}">
                <a16:creationId xmlns:a16="http://schemas.microsoft.com/office/drawing/2014/main" id="{16F956F1-F845-E067-2FF2-77DA23902921}"/>
              </a:ext>
            </a:extLst>
          </p:cNvPr>
          <p:cNvPicPr>
            <a:picLocks noChangeAspect="1"/>
          </p:cNvPicPr>
          <p:nvPr/>
        </p:nvPicPr>
        <p:blipFill rotWithShape="1">
          <a:blip r:embed="rId2">
            <a:extLst>
              <a:ext uri="{28A0092B-C50C-407E-A947-70E740481C1C}">
                <a14:useLocalDpi xmlns:a14="http://schemas.microsoft.com/office/drawing/2010/main" val="0"/>
              </a:ext>
            </a:extLst>
          </a:blip>
          <a:srcRect t="19548" r="1" b="1"/>
          <a:stretch/>
        </p:blipFill>
        <p:spPr>
          <a:xfrm>
            <a:off x="738996" y="643467"/>
            <a:ext cx="2736015" cy="2435726"/>
          </a:xfrm>
          <a:prstGeom prst="rect">
            <a:avLst/>
          </a:prstGeom>
        </p:spPr>
      </p:pic>
      <p:sp>
        <p:nvSpPr>
          <p:cNvPr id="27" name="Freeform: Shape 26">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black background with blue lines&#10;&#10;Description automatically generated">
            <a:extLst>
              <a:ext uri="{FF2B5EF4-FFF2-40B4-BE49-F238E27FC236}">
                <a16:creationId xmlns:a16="http://schemas.microsoft.com/office/drawing/2014/main" id="{C87B7A33-7845-D701-0401-B569E7455816}"/>
              </a:ext>
            </a:extLst>
          </p:cNvPr>
          <p:cNvPicPr>
            <a:picLocks noChangeAspect="1"/>
          </p:cNvPicPr>
          <p:nvPr/>
        </p:nvPicPr>
        <p:blipFill rotWithShape="1">
          <a:blip r:embed="rId3">
            <a:extLst>
              <a:ext uri="{28A0092B-C50C-407E-A947-70E740481C1C}">
                <a14:useLocalDpi xmlns:a14="http://schemas.microsoft.com/office/drawing/2010/main" val="0"/>
              </a:ext>
            </a:extLst>
          </a:blip>
          <a:srcRect l="29799" r="-6" b="-6"/>
          <a:stretch/>
        </p:blipFill>
        <p:spPr>
          <a:xfrm>
            <a:off x="759350" y="3826725"/>
            <a:ext cx="2695306" cy="2399572"/>
          </a:xfrm>
          <a:prstGeom prst="rect">
            <a:avLst/>
          </a:prstGeom>
        </p:spPr>
      </p:pic>
      <p:sp>
        <p:nvSpPr>
          <p:cNvPr id="31" name="Freeform: Shape 30">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Silhouettes of people standing in a circle&#10;&#10;Description automatically generated">
            <a:extLst>
              <a:ext uri="{FF2B5EF4-FFF2-40B4-BE49-F238E27FC236}">
                <a16:creationId xmlns:a16="http://schemas.microsoft.com/office/drawing/2014/main" id="{8DB14167-60BE-1CA4-C8EE-C589CBC30F51}"/>
              </a:ext>
            </a:extLst>
          </p:cNvPr>
          <p:cNvPicPr>
            <a:picLocks noChangeAspect="1"/>
          </p:cNvPicPr>
          <p:nvPr/>
        </p:nvPicPr>
        <p:blipFill rotWithShape="1">
          <a:blip r:embed="rId4">
            <a:extLst>
              <a:ext uri="{28A0092B-C50C-407E-A947-70E740481C1C}">
                <a14:useLocalDpi xmlns:a14="http://schemas.microsoft.com/office/drawing/2010/main" val="0"/>
              </a:ext>
            </a:extLst>
          </a:blip>
          <a:srcRect l="24038" r="19799" b="-1"/>
          <a:stretch/>
        </p:blipFill>
        <p:spPr>
          <a:xfrm>
            <a:off x="519018" y="3800644"/>
            <a:ext cx="2955993" cy="2631645"/>
          </a:xfrm>
          <a:prstGeom prst="rect">
            <a:avLst/>
          </a:prstGeom>
        </p:spPr>
      </p:pic>
      <p:pic>
        <p:nvPicPr>
          <p:cNvPr id="7" name="Picture 6" descr="A group of people working on computers&#10;&#10;Description automatically generated">
            <a:extLst>
              <a:ext uri="{FF2B5EF4-FFF2-40B4-BE49-F238E27FC236}">
                <a16:creationId xmlns:a16="http://schemas.microsoft.com/office/drawing/2014/main" id="{0A7F3832-418B-6E96-59B9-33BCA63724CC}"/>
              </a:ext>
            </a:extLst>
          </p:cNvPr>
          <p:cNvPicPr>
            <a:picLocks noChangeAspect="1"/>
          </p:cNvPicPr>
          <p:nvPr/>
        </p:nvPicPr>
        <p:blipFill rotWithShape="1">
          <a:blip r:embed="rId5">
            <a:extLst>
              <a:ext uri="{28A0092B-C50C-407E-A947-70E740481C1C}">
                <a14:useLocalDpi xmlns:a14="http://schemas.microsoft.com/office/drawing/2010/main" val="0"/>
              </a:ext>
            </a:extLst>
          </a:blip>
          <a:srcRect t="13572" r="1" b="19359"/>
          <a:stretch/>
        </p:blipFill>
        <p:spPr>
          <a:xfrm>
            <a:off x="8529917" y="643467"/>
            <a:ext cx="2863827" cy="1920760"/>
          </a:xfrm>
          <a:prstGeom prst="rect">
            <a:avLst/>
          </a:prstGeom>
        </p:spPr>
      </p:pic>
      <p:pic>
        <p:nvPicPr>
          <p:cNvPr id="9" name="Picture 8" descr="A handshake with people running on it&#10;&#10;Description automatically generated">
            <a:extLst>
              <a:ext uri="{FF2B5EF4-FFF2-40B4-BE49-F238E27FC236}">
                <a16:creationId xmlns:a16="http://schemas.microsoft.com/office/drawing/2014/main" id="{0E54F1CD-8B3A-1740-2349-A8665F2D6D9A}"/>
              </a:ext>
            </a:extLst>
          </p:cNvPr>
          <p:cNvPicPr>
            <a:picLocks noChangeAspect="1"/>
          </p:cNvPicPr>
          <p:nvPr/>
        </p:nvPicPr>
        <p:blipFill rotWithShape="1">
          <a:blip r:embed="rId6">
            <a:extLst>
              <a:ext uri="{28A0092B-C50C-407E-A947-70E740481C1C}">
                <a14:useLocalDpi xmlns:a14="http://schemas.microsoft.com/office/drawing/2010/main" val="0"/>
              </a:ext>
            </a:extLst>
          </a:blip>
          <a:srcRect t="2239" r="3" b="1266"/>
          <a:stretch/>
        </p:blipFill>
        <p:spPr>
          <a:xfrm>
            <a:off x="8621460" y="4040862"/>
            <a:ext cx="2927071" cy="1955466"/>
          </a:xfrm>
          <a:prstGeom prst="rect">
            <a:avLst/>
          </a:prstGeom>
        </p:spPr>
      </p:pic>
      <p:sp>
        <p:nvSpPr>
          <p:cNvPr id="5" name="TextBox 4">
            <a:extLst>
              <a:ext uri="{FF2B5EF4-FFF2-40B4-BE49-F238E27FC236}">
                <a16:creationId xmlns:a16="http://schemas.microsoft.com/office/drawing/2014/main" id="{FDF9809C-A9A6-3F0B-2068-F7A89055BA72}"/>
              </a:ext>
            </a:extLst>
          </p:cNvPr>
          <p:cNvSpPr txBox="1"/>
          <p:nvPr/>
        </p:nvSpPr>
        <p:spPr>
          <a:xfrm>
            <a:off x="798256" y="2474260"/>
            <a:ext cx="3607930" cy="3677158"/>
          </a:xfrm>
          <a:prstGeom prst="rect">
            <a:avLst/>
          </a:prstGeom>
        </p:spPr>
        <p:txBody>
          <a:bodyPr vert="horz" lIns="91440" tIns="45720" rIns="91440" bIns="45720" rtlCol="0" anchor="t">
            <a:normAutofit/>
          </a:bodyPr>
          <a:lstStyle/>
          <a:p>
            <a:pPr>
              <a:lnSpc>
                <a:spcPct val="90000"/>
              </a:lnSpc>
              <a:spcAft>
                <a:spcPts val="600"/>
              </a:spcAft>
            </a:pPr>
            <a:endParaRPr lang="en-US" sz="1300" dirty="0">
              <a:solidFill>
                <a:srgbClr val="FFFFFF"/>
              </a:solidFill>
              <a:highlight>
                <a:srgbClr val="212121"/>
              </a:highlight>
            </a:endParaRPr>
          </a:p>
        </p:txBody>
      </p:sp>
      <p:pic>
        <p:nvPicPr>
          <p:cNvPr id="17" name="Picture 16" descr="A group of people standing in front of a network&#10;&#10;Description automatically generated">
            <a:extLst>
              <a:ext uri="{FF2B5EF4-FFF2-40B4-BE49-F238E27FC236}">
                <a16:creationId xmlns:a16="http://schemas.microsoft.com/office/drawing/2014/main" id="{91D564F6-C8BA-DFFB-8490-A22548147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4362" y="2143125"/>
            <a:ext cx="3343275" cy="2571750"/>
          </a:xfrm>
          <a:prstGeom prst="rect">
            <a:avLst/>
          </a:prstGeom>
        </p:spPr>
      </p:pic>
    </p:spTree>
    <p:extLst>
      <p:ext uri="{BB962C8B-B14F-4D97-AF65-F5344CB8AC3E}">
        <p14:creationId xmlns:p14="http://schemas.microsoft.com/office/powerpoint/2010/main" val="306783106"/>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lines&#10;&#10;Description automatically generated">
            <a:extLst>
              <a:ext uri="{FF2B5EF4-FFF2-40B4-BE49-F238E27FC236}">
                <a16:creationId xmlns:a16="http://schemas.microsoft.com/office/drawing/2014/main" id="{C87B7A33-7845-D701-0401-B569E7455816}"/>
              </a:ext>
            </a:extLst>
          </p:cNvPr>
          <p:cNvPicPr>
            <a:picLocks noChangeAspect="1"/>
          </p:cNvPicPr>
          <p:nvPr/>
        </p:nvPicPr>
        <p:blipFill rotWithShape="1">
          <a:blip r:embed="rId2">
            <a:extLst>
              <a:ext uri="{28A0092B-C50C-407E-A947-70E740481C1C}">
                <a14:useLocalDpi xmlns:a14="http://schemas.microsoft.com/office/drawing/2010/main" val="0"/>
              </a:ext>
            </a:extLst>
          </a:blip>
          <a:srcRect t="9126" b="891"/>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FDF9809C-A9A6-3F0B-2068-F7A89055BA72}"/>
              </a:ext>
            </a:extLst>
          </p:cNvPr>
          <p:cNvSpPr txBox="1"/>
          <p:nvPr/>
        </p:nvSpPr>
        <p:spPr>
          <a:xfrm>
            <a:off x="1964871" y="390525"/>
            <a:ext cx="8014608" cy="8525411"/>
          </a:xfrm>
          <a:prstGeom prst="rect">
            <a:avLst/>
          </a:prstGeom>
          <a:noFill/>
        </p:spPr>
        <p:txBody>
          <a:bodyPr wrap="square" rtlCol="0">
            <a:spAutoFit/>
          </a:bodyPr>
          <a:lstStyle/>
          <a:p>
            <a:pPr algn="ctr"/>
            <a:r>
              <a:rPr lang="en-US" sz="2000" dirty="0">
                <a:solidFill>
                  <a:schemeClr val="bg1"/>
                </a:solidFill>
                <a:highlight>
                  <a:srgbClr val="212121"/>
                </a:highlight>
                <a:latin typeface="Söhne"/>
              </a:rPr>
              <a:t> </a:t>
            </a:r>
            <a:r>
              <a:rPr lang="en-US" sz="9600" dirty="0">
                <a:solidFill>
                  <a:schemeClr val="bg1"/>
                </a:solidFill>
                <a:highlight>
                  <a:srgbClr val="212121"/>
                </a:highlight>
                <a:latin typeface="Snap ITC" panose="04040A07060A02020202" pitchFamily="82" charset="0"/>
              </a:rPr>
              <a:t>Any questions? </a:t>
            </a:r>
          </a:p>
          <a:p>
            <a:pPr marL="342900" indent="-342900" algn="ctr">
              <a:buFont typeface="Arial" panose="020B0604020202020204" pitchFamily="34" charset="0"/>
              <a:buChar char="•"/>
            </a:pPr>
            <a:endParaRPr lang="en-US" sz="9600" dirty="0">
              <a:solidFill>
                <a:schemeClr val="bg1"/>
              </a:solidFill>
              <a:highlight>
                <a:srgbClr val="212121"/>
              </a:highlight>
              <a:latin typeface="Snap ITC" panose="04040A07060A02020202" pitchFamily="82" charset="0"/>
            </a:endParaRPr>
          </a:p>
          <a:p>
            <a:pPr marL="342900" indent="-342900" algn="ctr">
              <a:buFont typeface="Arial" panose="020B0604020202020204" pitchFamily="34" charset="0"/>
              <a:buChar char="•"/>
            </a:pPr>
            <a:endParaRPr lang="en-US" sz="2000" dirty="0">
              <a:solidFill>
                <a:schemeClr val="bg1"/>
              </a:solidFill>
              <a:highlight>
                <a:srgbClr val="212121"/>
              </a:highlight>
              <a:latin typeface="Söhne"/>
            </a:endParaRPr>
          </a:p>
          <a:p>
            <a:pPr marL="342900" indent="-342900" algn="ctr">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r>
              <a:rPr lang="en-US" sz="2000" dirty="0"/>
              <a:t>Router, multilayer switch room </a:t>
            </a: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highlight>
                <a:srgbClr val="212121"/>
              </a:highlight>
              <a:latin typeface="Söhne"/>
            </a:endParaRPr>
          </a:p>
          <a:p>
            <a:pPr marL="342900" indent="-342900">
              <a:buFont typeface="Arial" panose="020B0604020202020204" pitchFamily="34" charset="0"/>
              <a:buChar char="•"/>
            </a:pPr>
            <a:endParaRPr lang="en-US" sz="2000" dirty="0">
              <a:solidFill>
                <a:srgbClr val="ECECEC"/>
              </a:solidFill>
              <a:highlight>
                <a:srgbClr val="212121"/>
              </a:highlight>
              <a:latin typeface="Söhne"/>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p:txBody>
      </p:sp>
      <p:pic>
        <p:nvPicPr>
          <p:cNvPr id="4" name="Picture 3" descr="A group of people standing together with speech bubbles&#10;&#10;Description automatically generated">
            <a:extLst>
              <a:ext uri="{FF2B5EF4-FFF2-40B4-BE49-F238E27FC236}">
                <a16:creationId xmlns:a16="http://schemas.microsoft.com/office/drawing/2014/main" id="{BD6561CF-113B-2EB4-570A-06FDF0B5C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436" y="3590924"/>
            <a:ext cx="3729478" cy="3069997"/>
          </a:xfrm>
          <a:prstGeom prst="rect">
            <a:avLst/>
          </a:prstGeom>
        </p:spPr>
      </p:pic>
    </p:spTree>
    <p:extLst>
      <p:ext uri="{BB962C8B-B14F-4D97-AF65-F5344CB8AC3E}">
        <p14:creationId xmlns:p14="http://schemas.microsoft.com/office/powerpoint/2010/main" val="222845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Main Branch - A</a:t>
            </a:r>
            <a:endParaRPr lang="en-US" sz="2400" u="sng" dirty="0">
              <a:solidFill>
                <a:schemeClr val="bg1"/>
              </a:solidFill>
            </a:endParaRPr>
          </a:p>
        </p:txBody>
      </p:sp>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descr="A computer network diagram with many squares and lines&#10;&#10;Description automatically generated">
            <a:extLst>
              <a:ext uri="{FF2B5EF4-FFF2-40B4-BE49-F238E27FC236}">
                <a16:creationId xmlns:a16="http://schemas.microsoft.com/office/drawing/2014/main" id="{720AD839-1D02-5833-6FDD-A4888AB20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91" y="813593"/>
            <a:ext cx="7673444" cy="5780420"/>
          </a:xfrm>
          <a:prstGeom prst="rect">
            <a:avLst/>
          </a:prstGeom>
        </p:spPr>
      </p:pic>
      <p:sp>
        <p:nvSpPr>
          <p:cNvPr id="4" name="TextBox 3">
            <a:extLst>
              <a:ext uri="{FF2B5EF4-FFF2-40B4-BE49-F238E27FC236}">
                <a16:creationId xmlns:a16="http://schemas.microsoft.com/office/drawing/2014/main" id="{C3501ED2-CB2A-799D-54A4-37C100C721A3}"/>
              </a:ext>
            </a:extLst>
          </p:cNvPr>
          <p:cNvSpPr txBox="1"/>
          <p:nvPr/>
        </p:nvSpPr>
        <p:spPr>
          <a:xfrm>
            <a:off x="7974227" y="813593"/>
            <a:ext cx="4067382" cy="1477328"/>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IP Address – 172.16.0.0/18</a:t>
            </a:r>
          </a:p>
          <a:p>
            <a:r>
              <a:rPr lang="en-US" b="1" spc="50" dirty="0">
                <a:ln w="0"/>
                <a:solidFill>
                  <a:schemeClr val="bg2"/>
                </a:solidFill>
                <a:effectLst>
                  <a:innerShdw blurRad="63500" dist="50800" dir="13500000">
                    <a:srgbClr val="000000">
                      <a:alpha val="50000"/>
                    </a:srgbClr>
                  </a:innerShdw>
                </a:effectLst>
              </a:rPr>
              <a:t>Network Address – 172.16.0.0</a:t>
            </a:r>
          </a:p>
          <a:p>
            <a:r>
              <a:rPr lang="en-US" b="1" spc="50" dirty="0">
                <a:ln w="0"/>
                <a:solidFill>
                  <a:schemeClr val="bg2"/>
                </a:solidFill>
                <a:effectLst>
                  <a:innerShdw blurRad="63500" dist="50800" dir="13500000">
                    <a:srgbClr val="000000">
                      <a:alpha val="50000"/>
                    </a:srgbClr>
                  </a:innerShdw>
                </a:effectLst>
              </a:rPr>
              <a:t>Broadcast Address – 172.16.63.255 </a:t>
            </a:r>
          </a:p>
          <a:p>
            <a:r>
              <a:rPr lang="en-US" b="1" spc="50" dirty="0">
                <a:ln w="0"/>
                <a:solidFill>
                  <a:schemeClr val="bg2"/>
                </a:solidFill>
                <a:effectLst>
                  <a:innerShdw blurRad="63500" dist="50800" dir="13500000">
                    <a:srgbClr val="000000">
                      <a:alpha val="50000"/>
                    </a:srgbClr>
                  </a:innerShdw>
                </a:effectLst>
              </a:rPr>
              <a:t>Subnet Mask – 255.255.192.0</a:t>
            </a:r>
          </a:p>
          <a:p>
            <a:r>
              <a:rPr lang="en-US" b="1" spc="50" dirty="0">
                <a:ln w="0"/>
                <a:solidFill>
                  <a:schemeClr val="bg2"/>
                </a:solidFill>
                <a:effectLst>
                  <a:innerShdw blurRad="63500" dist="50800" dir="13500000">
                    <a:srgbClr val="000000">
                      <a:alpha val="50000"/>
                    </a:srgbClr>
                  </a:innerShdw>
                </a:effectLst>
              </a:rPr>
              <a:t>No. of usable hosts - 11500</a:t>
            </a:r>
            <a:endParaRPr lang="en-US" dirty="0"/>
          </a:p>
        </p:txBody>
      </p:sp>
      <p:sp>
        <p:nvSpPr>
          <p:cNvPr id="6" name="Rectangle: Rounded Corners 5">
            <a:extLst>
              <a:ext uri="{FF2B5EF4-FFF2-40B4-BE49-F238E27FC236}">
                <a16:creationId xmlns:a16="http://schemas.microsoft.com/office/drawing/2014/main" id="{F1290A7F-85BA-5338-4BEE-CD6D601B2E2C}"/>
              </a:ext>
            </a:extLst>
          </p:cNvPr>
          <p:cNvSpPr/>
          <p:nvPr/>
        </p:nvSpPr>
        <p:spPr>
          <a:xfrm>
            <a:off x="961534" y="3205113"/>
            <a:ext cx="1527142"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Server Room</a:t>
            </a:r>
          </a:p>
        </p:txBody>
      </p:sp>
      <p:sp>
        <p:nvSpPr>
          <p:cNvPr id="9" name="Rectangle: Rounded Corners 8">
            <a:extLst>
              <a:ext uri="{FF2B5EF4-FFF2-40B4-BE49-F238E27FC236}">
                <a16:creationId xmlns:a16="http://schemas.microsoft.com/office/drawing/2014/main" id="{F4ED578D-AA12-22E4-E160-9A0C5101CC08}"/>
              </a:ext>
            </a:extLst>
          </p:cNvPr>
          <p:cNvSpPr/>
          <p:nvPr/>
        </p:nvSpPr>
        <p:spPr>
          <a:xfrm>
            <a:off x="5319074" y="2556234"/>
            <a:ext cx="2081752" cy="234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Main Department</a:t>
            </a:r>
          </a:p>
        </p:txBody>
      </p:sp>
      <p:sp>
        <p:nvSpPr>
          <p:cNvPr id="11" name="Rectangle: Rounded Corners 10">
            <a:extLst>
              <a:ext uri="{FF2B5EF4-FFF2-40B4-BE49-F238E27FC236}">
                <a16:creationId xmlns:a16="http://schemas.microsoft.com/office/drawing/2014/main" id="{2C5DF043-BD28-6D04-06D3-33D98E21CFEF}"/>
              </a:ext>
            </a:extLst>
          </p:cNvPr>
          <p:cNvSpPr/>
          <p:nvPr/>
        </p:nvSpPr>
        <p:spPr>
          <a:xfrm>
            <a:off x="187254" y="6044407"/>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- 1</a:t>
            </a:r>
          </a:p>
        </p:txBody>
      </p:sp>
      <p:sp>
        <p:nvSpPr>
          <p:cNvPr id="12" name="Rectangle: Rounded Corners 11">
            <a:extLst>
              <a:ext uri="{FF2B5EF4-FFF2-40B4-BE49-F238E27FC236}">
                <a16:creationId xmlns:a16="http://schemas.microsoft.com/office/drawing/2014/main" id="{13927A9A-87E9-8279-CB0F-1A8C75E46F96}"/>
              </a:ext>
            </a:extLst>
          </p:cNvPr>
          <p:cNvSpPr/>
          <p:nvPr/>
        </p:nvSpPr>
        <p:spPr>
          <a:xfrm>
            <a:off x="2130020" y="6038377"/>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- 2</a:t>
            </a:r>
          </a:p>
        </p:txBody>
      </p:sp>
      <p:sp>
        <p:nvSpPr>
          <p:cNvPr id="15" name="Rectangle: Rounded Corners 14">
            <a:extLst>
              <a:ext uri="{FF2B5EF4-FFF2-40B4-BE49-F238E27FC236}">
                <a16:creationId xmlns:a16="http://schemas.microsoft.com/office/drawing/2014/main" id="{5BC50D28-B4BD-9686-7B42-05B04CA7D394}"/>
              </a:ext>
            </a:extLst>
          </p:cNvPr>
          <p:cNvSpPr/>
          <p:nvPr/>
        </p:nvSpPr>
        <p:spPr>
          <a:xfrm>
            <a:off x="4005544" y="5873916"/>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- 3</a:t>
            </a:r>
          </a:p>
        </p:txBody>
      </p:sp>
      <p:sp>
        <p:nvSpPr>
          <p:cNvPr id="16" name="Rectangle: Rounded Corners 15">
            <a:extLst>
              <a:ext uri="{FF2B5EF4-FFF2-40B4-BE49-F238E27FC236}">
                <a16:creationId xmlns:a16="http://schemas.microsoft.com/office/drawing/2014/main" id="{62EE5895-B0AA-47D6-C81A-9E2E0F3C7477}"/>
              </a:ext>
            </a:extLst>
          </p:cNvPr>
          <p:cNvSpPr/>
          <p:nvPr/>
        </p:nvSpPr>
        <p:spPr>
          <a:xfrm>
            <a:off x="5914689" y="5761810"/>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- 4</a:t>
            </a:r>
          </a:p>
        </p:txBody>
      </p:sp>
      <p:sp>
        <p:nvSpPr>
          <p:cNvPr id="17" name="Rectangle: Rounded Corners 16">
            <a:extLst>
              <a:ext uri="{FF2B5EF4-FFF2-40B4-BE49-F238E27FC236}">
                <a16:creationId xmlns:a16="http://schemas.microsoft.com/office/drawing/2014/main" id="{67A7B032-71FD-7C12-BE2D-0F1FA82C9D77}"/>
              </a:ext>
            </a:extLst>
          </p:cNvPr>
          <p:cNvSpPr/>
          <p:nvPr/>
        </p:nvSpPr>
        <p:spPr>
          <a:xfrm>
            <a:off x="4005544" y="987341"/>
            <a:ext cx="1046582"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Firewall</a:t>
            </a:r>
          </a:p>
        </p:txBody>
      </p:sp>
      <p:cxnSp>
        <p:nvCxnSpPr>
          <p:cNvPr id="21" name="Straight Connector 20">
            <a:extLst>
              <a:ext uri="{FF2B5EF4-FFF2-40B4-BE49-F238E27FC236}">
                <a16:creationId xmlns:a16="http://schemas.microsoft.com/office/drawing/2014/main" id="{60FF89C1-A477-0421-ED78-62C4538B9446}"/>
              </a:ext>
            </a:extLst>
          </p:cNvPr>
          <p:cNvCxnSpPr/>
          <p:nvPr/>
        </p:nvCxnSpPr>
        <p:spPr>
          <a:xfrm flipV="1">
            <a:off x="3922395" y="254524"/>
            <a:ext cx="0" cy="732817"/>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62BFE342-FB2B-4805-2FAD-EE56AFED180B}"/>
              </a:ext>
            </a:extLst>
          </p:cNvPr>
          <p:cNvSpPr txBox="1"/>
          <p:nvPr/>
        </p:nvSpPr>
        <p:spPr>
          <a:xfrm>
            <a:off x="3922395" y="346469"/>
            <a:ext cx="1046577" cy="369332"/>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CAT-7</a:t>
            </a:r>
            <a:endParaRPr lang="en-US" dirty="0"/>
          </a:p>
        </p:txBody>
      </p:sp>
      <p:sp>
        <p:nvSpPr>
          <p:cNvPr id="23" name="TextBox 22">
            <a:extLst>
              <a:ext uri="{FF2B5EF4-FFF2-40B4-BE49-F238E27FC236}">
                <a16:creationId xmlns:a16="http://schemas.microsoft.com/office/drawing/2014/main" id="{EB4A712D-4F62-AEBF-A41F-E17295A88A15}"/>
              </a:ext>
            </a:extLst>
          </p:cNvPr>
          <p:cNvSpPr txBox="1"/>
          <p:nvPr/>
        </p:nvSpPr>
        <p:spPr>
          <a:xfrm>
            <a:off x="2130020" y="475759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4" name="TextBox 23">
            <a:extLst>
              <a:ext uri="{FF2B5EF4-FFF2-40B4-BE49-F238E27FC236}">
                <a16:creationId xmlns:a16="http://schemas.microsoft.com/office/drawing/2014/main" id="{A9BAB1CD-CFA8-EFF2-CEF0-55D8ACE40A5C}"/>
              </a:ext>
            </a:extLst>
          </p:cNvPr>
          <p:cNvSpPr txBox="1"/>
          <p:nvPr/>
        </p:nvSpPr>
        <p:spPr>
          <a:xfrm>
            <a:off x="4158739" y="1425299"/>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cxnSp>
        <p:nvCxnSpPr>
          <p:cNvPr id="28" name="Straight Arrow Connector 27">
            <a:extLst>
              <a:ext uri="{FF2B5EF4-FFF2-40B4-BE49-F238E27FC236}">
                <a16:creationId xmlns:a16="http://schemas.microsoft.com/office/drawing/2014/main" id="{DF9F4202-1D96-EFD8-C688-D0E1839EA217}"/>
              </a:ext>
            </a:extLst>
          </p:cNvPr>
          <p:cNvCxnSpPr/>
          <p:nvPr/>
        </p:nvCxnSpPr>
        <p:spPr>
          <a:xfrm flipH="1" flipV="1">
            <a:off x="4826524" y="2384981"/>
            <a:ext cx="575035" cy="66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CEEA22B-44AC-B1EC-8CFC-DAD7017A7C1B}"/>
              </a:ext>
            </a:extLst>
          </p:cNvPr>
          <p:cNvCxnSpPr>
            <a:cxnSpLocks/>
          </p:cNvCxnSpPr>
          <p:nvPr/>
        </p:nvCxnSpPr>
        <p:spPr>
          <a:xfrm flipH="1">
            <a:off x="4826524" y="3054285"/>
            <a:ext cx="575035" cy="2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0B1EB4B-3D97-4D8A-68C3-8E4D6656E9A4}"/>
              </a:ext>
            </a:extLst>
          </p:cNvPr>
          <p:cNvSpPr txBox="1"/>
          <p:nvPr/>
        </p:nvSpPr>
        <p:spPr>
          <a:xfrm>
            <a:off x="5419269" y="2915785"/>
            <a:ext cx="1221905" cy="276999"/>
          </a:xfrm>
          <a:prstGeom prst="rect">
            <a:avLst/>
          </a:prstGeom>
          <a:noFill/>
        </p:spPr>
        <p:txBody>
          <a:bodyPr wrap="square" rtlCol="0">
            <a:spAutoFit/>
          </a:bodyPr>
          <a:lstStyle/>
          <a:p>
            <a:r>
              <a:rPr lang="en-US" sz="1200" dirty="0"/>
              <a:t>Core Layer</a:t>
            </a:r>
          </a:p>
        </p:txBody>
      </p:sp>
      <p:sp>
        <p:nvSpPr>
          <p:cNvPr id="37" name="TextBox 36">
            <a:extLst>
              <a:ext uri="{FF2B5EF4-FFF2-40B4-BE49-F238E27FC236}">
                <a16:creationId xmlns:a16="http://schemas.microsoft.com/office/drawing/2014/main" id="{4C2319B6-3EB8-D54F-4FA0-C7FE8166487D}"/>
              </a:ext>
            </a:extLst>
          </p:cNvPr>
          <p:cNvSpPr txBox="1"/>
          <p:nvPr/>
        </p:nvSpPr>
        <p:spPr>
          <a:xfrm>
            <a:off x="4921420" y="3766706"/>
            <a:ext cx="1588851" cy="276999"/>
          </a:xfrm>
          <a:prstGeom prst="rect">
            <a:avLst/>
          </a:prstGeom>
          <a:noFill/>
        </p:spPr>
        <p:txBody>
          <a:bodyPr wrap="square" rtlCol="0">
            <a:spAutoFit/>
          </a:bodyPr>
          <a:lstStyle/>
          <a:p>
            <a:r>
              <a:rPr lang="en-US" sz="1200" dirty="0"/>
              <a:t>Distribution Layer</a:t>
            </a:r>
          </a:p>
        </p:txBody>
      </p:sp>
      <p:sp>
        <p:nvSpPr>
          <p:cNvPr id="39" name="TextBox 38">
            <a:extLst>
              <a:ext uri="{FF2B5EF4-FFF2-40B4-BE49-F238E27FC236}">
                <a16:creationId xmlns:a16="http://schemas.microsoft.com/office/drawing/2014/main" id="{10734D9B-1F4E-FF89-6394-C52681FBBAB1}"/>
              </a:ext>
            </a:extLst>
          </p:cNvPr>
          <p:cNvSpPr txBox="1"/>
          <p:nvPr/>
        </p:nvSpPr>
        <p:spPr>
          <a:xfrm>
            <a:off x="6801020" y="4242721"/>
            <a:ext cx="1588851" cy="276999"/>
          </a:xfrm>
          <a:prstGeom prst="rect">
            <a:avLst/>
          </a:prstGeom>
          <a:noFill/>
        </p:spPr>
        <p:txBody>
          <a:bodyPr wrap="square" rtlCol="0">
            <a:spAutoFit/>
          </a:bodyPr>
          <a:lstStyle/>
          <a:p>
            <a:r>
              <a:rPr lang="en-US" sz="1200" dirty="0"/>
              <a:t>Access Layer</a:t>
            </a:r>
          </a:p>
        </p:txBody>
      </p:sp>
      <p:sp>
        <p:nvSpPr>
          <p:cNvPr id="40" name="TextBox 39">
            <a:extLst>
              <a:ext uri="{FF2B5EF4-FFF2-40B4-BE49-F238E27FC236}">
                <a16:creationId xmlns:a16="http://schemas.microsoft.com/office/drawing/2014/main" id="{E5BDBA71-0D3C-8DF9-C08D-37DA26B27624}"/>
              </a:ext>
            </a:extLst>
          </p:cNvPr>
          <p:cNvSpPr txBox="1"/>
          <p:nvPr/>
        </p:nvSpPr>
        <p:spPr>
          <a:xfrm>
            <a:off x="3303714" y="3243202"/>
            <a:ext cx="1403660" cy="253916"/>
          </a:xfrm>
          <a:prstGeom prst="rect">
            <a:avLst/>
          </a:prstGeom>
          <a:noFill/>
        </p:spPr>
        <p:txBody>
          <a:bodyPr wrap="square" rtlCol="0">
            <a:spAutoFit/>
          </a:bodyPr>
          <a:lstStyle/>
          <a:p>
            <a:r>
              <a:rPr lang="en-US" sz="1050" dirty="0"/>
              <a:t>Multi Layer Switch</a:t>
            </a:r>
          </a:p>
        </p:txBody>
      </p:sp>
      <p:sp>
        <p:nvSpPr>
          <p:cNvPr id="41" name="TextBox 40">
            <a:extLst>
              <a:ext uri="{FF2B5EF4-FFF2-40B4-BE49-F238E27FC236}">
                <a16:creationId xmlns:a16="http://schemas.microsoft.com/office/drawing/2014/main" id="{ACA2055A-74DC-33FF-A748-8978689FE85E}"/>
              </a:ext>
            </a:extLst>
          </p:cNvPr>
          <p:cNvSpPr txBox="1"/>
          <p:nvPr/>
        </p:nvSpPr>
        <p:spPr>
          <a:xfrm>
            <a:off x="3323353" y="3809441"/>
            <a:ext cx="1403660" cy="253916"/>
          </a:xfrm>
          <a:prstGeom prst="rect">
            <a:avLst/>
          </a:prstGeom>
          <a:noFill/>
        </p:spPr>
        <p:txBody>
          <a:bodyPr wrap="square" rtlCol="0">
            <a:spAutoFit/>
          </a:bodyPr>
          <a:lstStyle/>
          <a:p>
            <a:r>
              <a:rPr lang="en-US" sz="1050" dirty="0"/>
              <a:t>Multi Layer Switch</a:t>
            </a:r>
          </a:p>
        </p:txBody>
      </p:sp>
      <p:sp>
        <p:nvSpPr>
          <p:cNvPr id="42" name="TextBox 41">
            <a:extLst>
              <a:ext uri="{FF2B5EF4-FFF2-40B4-BE49-F238E27FC236}">
                <a16:creationId xmlns:a16="http://schemas.microsoft.com/office/drawing/2014/main" id="{BD27E652-C551-BCAA-2493-73D6F4AD5BD5}"/>
              </a:ext>
            </a:extLst>
          </p:cNvPr>
          <p:cNvSpPr txBox="1"/>
          <p:nvPr/>
        </p:nvSpPr>
        <p:spPr>
          <a:xfrm>
            <a:off x="3514061" y="4304379"/>
            <a:ext cx="1588851" cy="276999"/>
          </a:xfrm>
          <a:prstGeom prst="rect">
            <a:avLst/>
          </a:prstGeom>
          <a:noFill/>
        </p:spPr>
        <p:txBody>
          <a:bodyPr wrap="square" rtlCol="0">
            <a:spAutoFit/>
          </a:bodyPr>
          <a:lstStyle/>
          <a:p>
            <a:r>
              <a:rPr lang="en-US" sz="1200" dirty="0"/>
              <a:t>Switch</a:t>
            </a:r>
          </a:p>
        </p:txBody>
      </p:sp>
      <p:sp>
        <p:nvSpPr>
          <p:cNvPr id="43" name="TextBox 42">
            <a:extLst>
              <a:ext uri="{FF2B5EF4-FFF2-40B4-BE49-F238E27FC236}">
                <a16:creationId xmlns:a16="http://schemas.microsoft.com/office/drawing/2014/main" id="{163F9DE5-1201-7B0E-B3CD-A2E450C021EF}"/>
              </a:ext>
            </a:extLst>
          </p:cNvPr>
          <p:cNvSpPr txBox="1"/>
          <p:nvPr/>
        </p:nvSpPr>
        <p:spPr>
          <a:xfrm>
            <a:off x="3636684" y="1921327"/>
            <a:ext cx="1193857" cy="276999"/>
          </a:xfrm>
          <a:prstGeom prst="rect">
            <a:avLst/>
          </a:prstGeom>
          <a:noFill/>
        </p:spPr>
        <p:txBody>
          <a:bodyPr wrap="square" rtlCol="0">
            <a:spAutoFit/>
          </a:bodyPr>
          <a:lstStyle/>
          <a:p>
            <a:r>
              <a:rPr lang="en-US" sz="1200" dirty="0"/>
              <a:t>Router</a:t>
            </a:r>
          </a:p>
        </p:txBody>
      </p:sp>
      <p:sp>
        <p:nvSpPr>
          <p:cNvPr id="44" name="TextBox 43">
            <a:extLst>
              <a:ext uri="{FF2B5EF4-FFF2-40B4-BE49-F238E27FC236}">
                <a16:creationId xmlns:a16="http://schemas.microsoft.com/office/drawing/2014/main" id="{5A0A1919-225E-CF90-3DEC-B9BA5A1BEE8E}"/>
              </a:ext>
            </a:extLst>
          </p:cNvPr>
          <p:cNvSpPr txBox="1"/>
          <p:nvPr/>
        </p:nvSpPr>
        <p:spPr>
          <a:xfrm>
            <a:off x="3052425" y="152842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45" name="TextBox 44">
            <a:extLst>
              <a:ext uri="{FF2B5EF4-FFF2-40B4-BE49-F238E27FC236}">
                <a16:creationId xmlns:a16="http://schemas.microsoft.com/office/drawing/2014/main" id="{20F66FEB-2381-EEB4-BFF5-81AB5912D87E}"/>
              </a:ext>
            </a:extLst>
          </p:cNvPr>
          <p:cNvSpPr txBox="1"/>
          <p:nvPr/>
        </p:nvSpPr>
        <p:spPr>
          <a:xfrm>
            <a:off x="377275" y="475759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46" name="TextBox 45">
            <a:extLst>
              <a:ext uri="{FF2B5EF4-FFF2-40B4-BE49-F238E27FC236}">
                <a16:creationId xmlns:a16="http://schemas.microsoft.com/office/drawing/2014/main" id="{AC295516-B054-EA94-01E4-7902CAA57E46}"/>
              </a:ext>
            </a:extLst>
          </p:cNvPr>
          <p:cNvSpPr txBox="1"/>
          <p:nvPr/>
        </p:nvSpPr>
        <p:spPr>
          <a:xfrm>
            <a:off x="4613608" y="1745459"/>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47" name="TextBox 46">
            <a:extLst>
              <a:ext uri="{FF2B5EF4-FFF2-40B4-BE49-F238E27FC236}">
                <a16:creationId xmlns:a16="http://schemas.microsoft.com/office/drawing/2014/main" id="{E22917FE-D3DD-314A-2FFA-E8E80281EF6F}"/>
              </a:ext>
            </a:extLst>
          </p:cNvPr>
          <p:cNvSpPr txBox="1"/>
          <p:nvPr/>
        </p:nvSpPr>
        <p:spPr>
          <a:xfrm>
            <a:off x="4629290" y="468880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48" name="TextBox 47">
            <a:extLst>
              <a:ext uri="{FF2B5EF4-FFF2-40B4-BE49-F238E27FC236}">
                <a16:creationId xmlns:a16="http://schemas.microsoft.com/office/drawing/2014/main" id="{240C2687-3445-CE2A-AD71-5E4463794424}"/>
              </a:ext>
            </a:extLst>
          </p:cNvPr>
          <p:cNvSpPr txBox="1"/>
          <p:nvPr/>
        </p:nvSpPr>
        <p:spPr>
          <a:xfrm>
            <a:off x="6725793" y="453354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Tree>
    <p:extLst>
      <p:ext uri="{BB962C8B-B14F-4D97-AF65-F5344CB8AC3E}">
        <p14:creationId xmlns:p14="http://schemas.microsoft.com/office/powerpoint/2010/main" val="349499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B</a:t>
            </a:r>
            <a:endParaRPr lang="en-US" sz="2400" u="sng" dirty="0">
              <a:solidFill>
                <a:schemeClr val="bg1"/>
              </a:solidFill>
            </a:endParaRPr>
          </a:p>
        </p:txBody>
      </p:sp>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EBEA3FD5-5628-3CFC-CF9D-0FDB8AB769F3}"/>
              </a:ext>
            </a:extLst>
          </p:cNvPr>
          <p:cNvSpPr txBox="1"/>
          <p:nvPr/>
        </p:nvSpPr>
        <p:spPr>
          <a:xfrm>
            <a:off x="7974226" y="813593"/>
            <a:ext cx="4217773" cy="1477328"/>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IP Address – 172.16.64.0/18</a:t>
            </a:r>
          </a:p>
          <a:p>
            <a:r>
              <a:rPr lang="en-US" b="1" spc="50" dirty="0">
                <a:ln w="0"/>
                <a:solidFill>
                  <a:schemeClr val="bg2"/>
                </a:solidFill>
                <a:effectLst>
                  <a:innerShdw blurRad="63500" dist="50800" dir="13500000">
                    <a:srgbClr val="000000">
                      <a:alpha val="50000"/>
                    </a:srgbClr>
                  </a:innerShdw>
                </a:effectLst>
              </a:rPr>
              <a:t>Network Address – 172.16.64.0</a:t>
            </a:r>
          </a:p>
          <a:p>
            <a:r>
              <a:rPr lang="en-US" b="1" spc="50" dirty="0">
                <a:ln w="0"/>
                <a:solidFill>
                  <a:schemeClr val="bg2"/>
                </a:solidFill>
                <a:effectLst>
                  <a:innerShdw blurRad="63500" dist="50800" dir="13500000">
                    <a:srgbClr val="000000">
                      <a:alpha val="50000"/>
                    </a:srgbClr>
                  </a:innerShdw>
                </a:effectLst>
              </a:rPr>
              <a:t>Broadcast Address – 172.16.127.255 </a:t>
            </a:r>
          </a:p>
          <a:p>
            <a:r>
              <a:rPr lang="en-US" b="1" spc="50" dirty="0">
                <a:ln w="0"/>
                <a:solidFill>
                  <a:schemeClr val="bg2"/>
                </a:solidFill>
                <a:effectLst>
                  <a:innerShdw blurRad="63500" dist="50800" dir="13500000">
                    <a:srgbClr val="000000">
                      <a:alpha val="50000"/>
                    </a:srgbClr>
                  </a:innerShdw>
                </a:effectLst>
              </a:rPr>
              <a:t>Subnet Mask – 255.255.192.0</a:t>
            </a:r>
          </a:p>
          <a:p>
            <a:r>
              <a:rPr lang="en-US" b="1" spc="50" dirty="0">
                <a:ln w="0"/>
                <a:solidFill>
                  <a:schemeClr val="bg2"/>
                </a:solidFill>
                <a:effectLst>
                  <a:innerShdw blurRad="63500" dist="50800" dir="13500000">
                    <a:srgbClr val="000000">
                      <a:alpha val="50000"/>
                    </a:srgbClr>
                  </a:innerShdw>
                </a:effectLst>
              </a:rPr>
              <a:t>No. of usable hosts - 8250</a:t>
            </a:r>
            <a:endParaRPr lang="en-US" dirty="0"/>
          </a:p>
        </p:txBody>
      </p:sp>
      <p:pic>
        <p:nvPicPr>
          <p:cNvPr id="4" name="Picture 3" descr="A computer network diagram with many computers connected to each other">
            <a:extLst>
              <a:ext uri="{FF2B5EF4-FFF2-40B4-BE49-F238E27FC236}">
                <a16:creationId xmlns:a16="http://schemas.microsoft.com/office/drawing/2014/main" id="{1847B090-2C0F-0FF0-50B0-665C7DF84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5" y="638668"/>
            <a:ext cx="7293891" cy="5915614"/>
          </a:xfrm>
          <a:prstGeom prst="rect">
            <a:avLst/>
          </a:prstGeom>
        </p:spPr>
      </p:pic>
      <p:sp>
        <p:nvSpPr>
          <p:cNvPr id="6" name="Rectangle: Rounded Corners 5">
            <a:extLst>
              <a:ext uri="{FF2B5EF4-FFF2-40B4-BE49-F238E27FC236}">
                <a16:creationId xmlns:a16="http://schemas.microsoft.com/office/drawing/2014/main" id="{98373296-9535-CF3A-7BF0-484BEFAD9668}"/>
              </a:ext>
            </a:extLst>
          </p:cNvPr>
          <p:cNvSpPr/>
          <p:nvPr/>
        </p:nvSpPr>
        <p:spPr>
          <a:xfrm>
            <a:off x="286485" y="3044857"/>
            <a:ext cx="1527142"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Server Room</a:t>
            </a:r>
          </a:p>
        </p:txBody>
      </p:sp>
      <p:sp>
        <p:nvSpPr>
          <p:cNvPr id="7" name="Rectangle: Rounded Corners 6">
            <a:extLst>
              <a:ext uri="{FF2B5EF4-FFF2-40B4-BE49-F238E27FC236}">
                <a16:creationId xmlns:a16="http://schemas.microsoft.com/office/drawing/2014/main" id="{266A035C-260F-8CEB-BEBF-1761E2847AB5}"/>
              </a:ext>
            </a:extLst>
          </p:cNvPr>
          <p:cNvSpPr/>
          <p:nvPr/>
        </p:nvSpPr>
        <p:spPr>
          <a:xfrm>
            <a:off x="5498624" y="2509100"/>
            <a:ext cx="2081752" cy="234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Main Department</a:t>
            </a:r>
          </a:p>
        </p:txBody>
      </p:sp>
      <p:sp>
        <p:nvSpPr>
          <p:cNvPr id="10" name="Rectangle: Rounded Corners 9">
            <a:extLst>
              <a:ext uri="{FF2B5EF4-FFF2-40B4-BE49-F238E27FC236}">
                <a16:creationId xmlns:a16="http://schemas.microsoft.com/office/drawing/2014/main" id="{B31F372D-CFAD-E58C-2497-6AD2B4A24542}"/>
              </a:ext>
            </a:extLst>
          </p:cNvPr>
          <p:cNvSpPr/>
          <p:nvPr/>
        </p:nvSpPr>
        <p:spPr>
          <a:xfrm>
            <a:off x="639741" y="6280902"/>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- 1</a:t>
            </a:r>
          </a:p>
        </p:txBody>
      </p:sp>
      <p:sp>
        <p:nvSpPr>
          <p:cNvPr id="11" name="Rectangle: Rounded Corners 10">
            <a:extLst>
              <a:ext uri="{FF2B5EF4-FFF2-40B4-BE49-F238E27FC236}">
                <a16:creationId xmlns:a16="http://schemas.microsoft.com/office/drawing/2014/main" id="{8A2A0714-6DAF-0C3B-CE3F-2D540B688F53}"/>
              </a:ext>
            </a:extLst>
          </p:cNvPr>
          <p:cNvSpPr/>
          <p:nvPr/>
        </p:nvSpPr>
        <p:spPr>
          <a:xfrm>
            <a:off x="2785372" y="6366106"/>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- 2</a:t>
            </a:r>
          </a:p>
        </p:txBody>
      </p:sp>
      <p:sp>
        <p:nvSpPr>
          <p:cNvPr id="12" name="Rectangle: Rounded Corners 11">
            <a:extLst>
              <a:ext uri="{FF2B5EF4-FFF2-40B4-BE49-F238E27FC236}">
                <a16:creationId xmlns:a16="http://schemas.microsoft.com/office/drawing/2014/main" id="{8797B792-D920-8E1E-C6EB-EC740BE7DE8B}"/>
              </a:ext>
            </a:extLst>
          </p:cNvPr>
          <p:cNvSpPr/>
          <p:nvPr/>
        </p:nvSpPr>
        <p:spPr>
          <a:xfrm>
            <a:off x="5217488" y="6289286"/>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- 3</a:t>
            </a:r>
          </a:p>
        </p:txBody>
      </p:sp>
      <p:sp>
        <p:nvSpPr>
          <p:cNvPr id="13" name="TextBox 12">
            <a:extLst>
              <a:ext uri="{FF2B5EF4-FFF2-40B4-BE49-F238E27FC236}">
                <a16:creationId xmlns:a16="http://schemas.microsoft.com/office/drawing/2014/main" id="{60DA28F4-67A5-B0DF-EFD4-B9390C6F815E}"/>
              </a:ext>
            </a:extLst>
          </p:cNvPr>
          <p:cNvSpPr txBox="1"/>
          <p:nvPr/>
        </p:nvSpPr>
        <p:spPr>
          <a:xfrm>
            <a:off x="3922395" y="225380"/>
            <a:ext cx="1046577" cy="369332"/>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CAT-7</a:t>
            </a:r>
            <a:endParaRPr lang="en-US" dirty="0"/>
          </a:p>
        </p:txBody>
      </p:sp>
      <p:cxnSp>
        <p:nvCxnSpPr>
          <p:cNvPr id="14" name="Straight Connector 13">
            <a:extLst>
              <a:ext uri="{FF2B5EF4-FFF2-40B4-BE49-F238E27FC236}">
                <a16:creationId xmlns:a16="http://schemas.microsoft.com/office/drawing/2014/main" id="{63C532EA-6F88-3F49-D0FA-7DB44EBB3285}"/>
              </a:ext>
            </a:extLst>
          </p:cNvPr>
          <p:cNvCxnSpPr/>
          <p:nvPr/>
        </p:nvCxnSpPr>
        <p:spPr>
          <a:xfrm flipV="1">
            <a:off x="3922395" y="254524"/>
            <a:ext cx="0" cy="732817"/>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29A46D54-3F8B-7D58-856B-6F11672BE28C}"/>
              </a:ext>
            </a:extLst>
          </p:cNvPr>
          <p:cNvCxnSpPr>
            <a:stCxn id="4" idx="0"/>
          </p:cNvCxnSpPr>
          <p:nvPr/>
        </p:nvCxnSpPr>
        <p:spPr>
          <a:xfrm flipH="1">
            <a:off x="3922395" y="638668"/>
            <a:ext cx="11036" cy="17492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A12725AB-AA1A-AD99-9673-5602320AA9A2}"/>
              </a:ext>
            </a:extLst>
          </p:cNvPr>
          <p:cNvSpPr txBox="1"/>
          <p:nvPr/>
        </p:nvSpPr>
        <p:spPr>
          <a:xfrm>
            <a:off x="3097300" y="133930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8" name="TextBox 17">
            <a:extLst>
              <a:ext uri="{FF2B5EF4-FFF2-40B4-BE49-F238E27FC236}">
                <a16:creationId xmlns:a16="http://schemas.microsoft.com/office/drawing/2014/main" id="{09559FEA-5461-B420-4FE7-ACEE7E8871CC}"/>
              </a:ext>
            </a:extLst>
          </p:cNvPr>
          <p:cNvSpPr txBox="1"/>
          <p:nvPr/>
        </p:nvSpPr>
        <p:spPr>
          <a:xfrm>
            <a:off x="4285617" y="138458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cxnSp>
        <p:nvCxnSpPr>
          <p:cNvPr id="19" name="Straight Arrow Connector 18">
            <a:extLst>
              <a:ext uri="{FF2B5EF4-FFF2-40B4-BE49-F238E27FC236}">
                <a16:creationId xmlns:a16="http://schemas.microsoft.com/office/drawing/2014/main" id="{3E2383F3-E9A5-4754-FF0E-1D4596183637}"/>
              </a:ext>
            </a:extLst>
          </p:cNvPr>
          <p:cNvCxnSpPr>
            <a:cxnSpLocks/>
          </p:cNvCxnSpPr>
          <p:nvPr/>
        </p:nvCxnSpPr>
        <p:spPr>
          <a:xfrm flipH="1" flipV="1">
            <a:off x="4968972" y="2373549"/>
            <a:ext cx="668256" cy="680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3512A07-9847-A66C-2A9B-7416C4A6AEDC}"/>
              </a:ext>
            </a:extLst>
          </p:cNvPr>
          <p:cNvCxnSpPr>
            <a:cxnSpLocks/>
          </p:cNvCxnSpPr>
          <p:nvPr/>
        </p:nvCxnSpPr>
        <p:spPr>
          <a:xfrm flipH="1">
            <a:off x="5062193" y="3054285"/>
            <a:ext cx="575035" cy="2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323ED81-6CD4-1CC9-8704-B6208985474F}"/>
              </a:ext>
            </a:extLst>
          </p:cNvPr>
          <p:cNvSpPr txBox="1"/>
          <p:nvPr/>
        </p:nvSpPr>
        <p:spPr>
          <a:xfrm>
            <a:off x="5637228" y="2923401"/>
            <a:ext cx="1221905" cy="276999"/>
          </a:xfrm>
          <a:prstGeom prst="rect">
            <a:avLst/>
          </a:prstGeom>
          <a:noFill/>
        </p:spPr>
        <p:txBody>
          <a:bodyPr wrap="square" rtlCol="0">
            <a:spAutoFit/>
          </a:bodyPr>
          <a:lstStyle/>
          <a:p>
            <a:r>
              <a:rPr lang="en-US" sz="1200" dirty="0"/>
              <a:t>Core Layer</a:t>
            </a:r>
          </a:p>
        </p:txBody>
      </p:sp>
      <p:sp>
        <p:nvSpPr>
          <p:cNvPr id="23" name="TextBox 22">
            <a:extLst>
              <a:ext uri="{FF2B5EF4-FFF2-40B4-BE49-F238E27FC236}">
                <a16:creationId xmlns:a16="http://schemas.microsoft.com/office/drawing/2014/main" id="{C0E94C99-BA3C-48E9-7E75-01C3C5F4FEB8}"/>
              </a:ext>
            </a:extLst>
          </p:cNvPr>
          <p:cNvSpPr txBox="1"/>
          <p:nvPr/>
        </p:nvSpPr>
        <p:spPr>
          <a:xfrm>
            <a:off x="4979842" y="3888751"/>
            <a:ext cx="1588851" cy="276999"/>
          </a:xfrm>
          <a:prstGeom prst="rect">
            <a:avLst/>
          </a:prstGeom>
          <a:noFill/>
        </p:spPr>
        <p:txBody>
          <a:bodyPr wrap="square" rtlCol="0">
            <a:spAutoFit/>
          </a:bodyPr>
          <a:lstStyle/>
          <a:p>
            <a:r>
              <a:rPr lang="en-US" sz="1200" dirty="0"/>
              <a:t>Distribution Layer</a:t>
            </a:r>
          </a:p>
        </p:txBody>
      </p:sp>
      <p:sp>
        <p:nvSpPr>
          <p:cNvPr id="24" name="TextBox 23">
            <a:extLst>
              <a:ext uri="{FF2B5EF4-FFF2-40B4-BE49-F238E27FC236}">
                <a16:creationId xmlns:a16="http://schemas.microsoft.com/office/drawing/2014/main" id="{6C61892E-8C4A-BA7E-DE7C-B8024238ABD1}"/>
              </a:ext>
            </a:extLst>
          </p:cNvPr>
          <p:cNvSpPr txBox="1"/>
          <p:nvPr/>
        </p:nvSpPr>
        <p:spPr>
          <a:xfrm>
            <a:off x="5774268" y="4462197"/>
            <a:ext cx="1588851" cy="276999"/>
          </a:xfrm>
          <a:prstGeom prst="rect">
            <a:avLst/>
          </a:prstGeom>
          <a:noFill/>
        </p:spPr>
        <p:txBody>
          <a:bodyPr wrap="square" rtlCol="0">
            <a:spAutoFit/>
          </a:bodyPr>
          <a:lstStyle/>
          <a:p>
            <a:r>
              <a:rPr lang="en-US" sz="1200" dirty="0"/>
              <a:t>Access Layer</a:t>
            </a:r>
          </a:p>
        </p:txBody>
      </p:sp>
      <p:sp>
        <p:nvSpPr>
          <p:cNvPr id="25" name="TextBox 24">
            <a:extLst>
              <a:ext uri="{FF2B5EF4-FFF2-40B4-BE49-F238E27FC236}">
                <a16:creationId xmlns:a16="http://schemas.microsoft.com/office/drawing/2014/main" id="{AB35285A-DC3A-E023-C569-A8AEF7839858}"/>
              </a:ext>
            </a:extLst>
          </p:cNvPr>
          <p:cNvSpPr txBox="1"/>
          <p:nvPr/>
        </p:nvSpPr>
        <p:spPr>
          <a:xfrm>
            <a:off x="3466216" y="3346515"/>
            <a:ext cx="1403660" cy="253916"/>
          </a:xfrm>
          <a:prstGeom prst="rect">
            <a:avLst/>
          </a:prstGeom>
          <a:noFill/>
        </p:spPr>
        <p:txBody>
          <a:bodyPr wrap="square" rtlCol="0">
            <a:spAutoFit/>
          </a:bodyPr>
          <a:lstStyle/>
          <a:p>
            <a:r>
              <a:rPr lang="en-US" sz="1050" dirty="0"/>
              <a:t>Multi Layer Switch</a:t>
            </a:r>
          </a:p>
        </p:txBody>
      </p:sp>
      <p:sp>
        <p:nvSpPr>
          <p:cNvPr id="26" name="TextBox 25">
            <a:extLst>
              <a:ext uri="{FF2B5EF4-FFF2-40B4-BE49-F238E27FC236}">
                <a16:creationId xmlns:a16="http://schemas.microsoft.com/office/drawing/2014/main" id="{D2D5DA17-CF75-7FCB-5FFE-98221AC86F11}"/>
              </a:ext>
            </a:extLst>
          </p:cNvPr>
          <p:cNvSpPr txBox="1"/>
          <p:nvPr/>
        </p:nvSpPr>
        <p:spPr>
          <a:xfrm>
            <a:off x="3485855" y="3912754"/>
            <a:ext cx="1403660" cy="253916"/>
          </a:xfrm>
          <a:prstGeom prst="rect">
            <a:avLst/>
          </a:prstGeom>
          <a:noFill/>
        </p:spPr>
        <p:txBody>
          <a:bodyPr wrap="square" rtlCol="0">
            <a:spAutoFit/>
          </a:bodyPr>
          <a:lstStyle/>
          <a:p>
            <a:r>
              <a:rPr lang="en-US" sz="1050" dirty="0"/>
              <a:t>Multi Layer Switch</a:t>
            </a:r>
          </a:p>
        </p:txBody>
      </p:sp>
      <p:sp>
        <p:nvSpPr>
          <p:cNvPr id="27" name="TextBox 26">
            <a:extLst>
              <a:ext uri="{FF2B5EF4-FFF2-40B4-BE49-F238E27FC236}">
                <a16:creationId xmlns:a16="http://schemas.microsoft.com/office/drawing/2014/main" id="{AA0A5A0A-F8BC-AFF9-B8FD-9EDF88261F60}"/>
              </a:ext>
            </a:extLst>
          </p:cNvPr>
          <p:cNvSpPr txBox="1"/>
          <p:nvPr/>
        </p:nvSpPr>
        <p:spPr>
          <a:xfrm>
            <a:off x="3712155" y="4513513"/>
            <a:ext cx="1588851" cy="276999"/>
          </a:xfrm>
          <a:prstGeom prst="rect">
            <a:avLst/>
          </a:prstGeom>
          <a:noFill/>
        </p:spPr>
        <p:txBody>
          <a:bodyPr wrap="square" rtlCol="0">
            <a:spAutoFit/>
          </a:bodyPr>
          <a:lstStyle/>
          <a:p>
            <a:r>
              <a:rPr lang="en-US" sz="1200" dirty="0"/>
              <a:t>Switch</a:t>
            </a:r>
          </a:p>
        </p:txBody>
      </p:sp>
      <p:sp>
        <p:nvSpPr>
          <p:cNvPr id="28" name="TextBox 27">
            <a:extLst>
              <a:ext uri="{FF2B5EF4-FFF2-40B4-BE49-F238E27FC236}">
                <a16:creationId xmlns:a16="http://schemas.microsoft.com/office/drawing/2014/main" id="{C0FBC088-831F-5EF5-C9A1-FCFFBBCA22E4}"/>
              </a:ext>
            </a:extLst>
          </p:cNvPr>
          <p:cNvSpPr txBox="1"/>
          <p:nvPr/>
        </p:nvSpPr>
        <p:spPr>
          <a:xfrm>
            <a:off x="3646412" y="1824048"/>
            <a:ext cx="1193857" cy="276999"/>
          </a:xfrm>
          <a:prstGeom prst="rect">
            <a:avLst/>
          </a:prstGeom>
          <a:noFill/>
        </p:spPr>
        <p:txBody>
          <a:bodyPr wrap="square" rtlCol="0">
            <a:spAutoFit/>
          </a:bodyPr>
          <a:lstStyle/>
          <a:p>
            <a:r>
              <a:rPr lang="en-US" sz="1200" dirty="0"/>
              <a:t>Router</a:t>
            </a:r>
          </a:p>
        </p:txBody>
      </p:sp>
      <p:sp>
        <p:nvSpPr>
          <p:cNvPr id="29" name="TextBox 28">
            <a:extLst>
              <a:ext uri="{FF2B5EF4-FFF2-40B4-BE49-F238E27FC236}">
                <a16:creationId xmlns:a16="http://schemas.microsoft.com/office/drawing/2014/main" id="{272E0F0D-1F84-A88F-9E43-12E2CA7F3A3C}"/>
              </a:ext>
            </a:extLst>
          </p:cNvPr>
          <p:cNvSpPr txBox="1"/>
          <p:nvPr/>
        </p:nvSpPr>
        <p:spPr>
          <a:xfrm>
            <a:off x="1923258" y="317212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0" name="TextBox 29">
            <a:extLst>
              <a:ext uri="{FF2B5EF4-FFF2-40B4-BE49-F238E27FC236}">
                <a16:creationId xmlns:a16="http://schemas.microsoft.com/office/drawing/2014/main" id="{DD91BDEB-3B09-4885-98C8-2960789F0F44}"/>
              </a:ext>
            </a:extLst>
          </p:cNvPr>
          <p:cNvSpPr txBox="1"/>
          <p:nvPr/>
        </p:nvSpPr>
        <p:spPr>
          <a:xfrm>
            <a:off x="4824524" y="16182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1" name="TextBox 30">
            <a:extLst>
              <a:ext uri="{FF2B5EF4-FFF2-40B4-BE49-F238E27FC236}">
                <a16:creationId xmlns:a16="http://schemas.microsoft.com/office/drawing/2014/main" id="{09188DF0-5894-C973-3E39-394D557A5636}"/>
              </a:ext>
            </a:extLst>
          </p:cNvPr>
          <p:cNvSpPr txBox="1"/>
          <p:nvPr/>
        </p:nvSpPr>
        <p:spPr>
          <a:xfrm>
            <a:off x="5654983" y="48857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2" name="TextBox 31">
            <a:extLst>
              <a:ext uri="{FF2B5EF4-FFF2-40B4-BE49-F238E27FC236}">
                <a16:creationId xmlns:a16="http://schemas.microsoft.com/office/drawing/2014/main" id="{C1F90393-012E-B0AD-AACF-CE824B5CE48C}"/>
              </a:ext>
            </a:extLst>
          </p:cNvPr>
          <p:cNvSpPr txBox="1"/>
          <p:nvPr/>
        </p:nvSpPr>
        <p:spPr>
          <a:xfrm>
            <a:off x="2771721" y="500199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3" name="TextBox 32">
            <a:extLst>
              <a:ext uri="{FF2B5EF4-FFF2-40B4-BE49-F238E27FC236}">
                <a16:creationId xmlns:a16="http://schemas.microsoft.com/office/drawing/2014/main" id="{277A2EF8-FA32-5F51-3914-17BD33A340E0}"/>
              </a:ext>
            </a:extLst>
          </p:cNvPr>
          <p:cNvSpPr txBox="1"/>
          <p:nvPr/>
        </p:nvSpPr>
        <p:spPr>
          <a:xfrm>
            <a:off x="903794" y="4909237"/>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Tree>
    <p:extLst>
      <p:ext uri="{BB962C8B-B14F-4D97-AF65-F5344CB8AC3E}">
        <p14:creationId xmlns:p14="http://schemas.microsoft.com/office/powerpoint/2010/main" val="765421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C</a:t>
            </a:r>
            <a:endParaRPr lang="en-US" sz="2400" u="sng" dirty="0">
              <a:solidFill>
                <a:schemeClr val="bg1"/>
              </a:solidFill>
            </a:endParaRPr>
          </a:p>
        </p:txBody>
      </p:sp>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E9AE6AB7-A8AE-1222-E32F-D0B23B234D0B}"/>
              </a:ext>
            </a:extLst>
          </p:cNvPr>
          <p:cNvSpPr txBox="1"/>
          <p:nvPr/>
        </p:nvSpPr>
        <p:spPr>
          <a:xfrm>
            <a:off x="7974226" y="813593"/>
            <a:ext cx="4217773" cy="1477328"/>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IP Address – 172.16.128.0/19</a:t>
            </a:r>
          </a:p>
          <a:p>
            <a:r>
              <a:rPr lang="en-US" b="1" spc="50" dirty="0">
                <a:ln w="0"/>
                <a:solidFill>
                  <a:schemeClr val="bg2"/>
                </a:solidFill>
                <a:effectLst>
                  <a:innerShdw blurRad="63500" dist="50800" dir="13500000">
                    <a:srgbClr val="000000">
                      <a:alpha val="50000"/>
                    </a:srgbClr>
                  </a:innerShdw>
                </a:effectLst>
              </a:rPr>
              <a:t>Network Address – 172.16.128.0</a:t>
            </a:r>
          </a:p>
          <a:p>
            <a:r>
              <a:rPr lang="en-US" b="1" spc="50" dirty="0">
                <a:ln w="0"/>
                <a:solidFill>
                  <a:schemeClr val="bg2"/>
                </a:solidFill>
                <a:effectLst>
                  <a:innerShdw blurRad="63500" dist="50800" dir="13500000">
                    <a:srgbClr val="000000">
                      <a:alpha val="50000"/>
                    </a:srgbClr>
                  </a:innerShdw>
                </a:effectLst>
              </a:rPr>
              <a:t>Broadcast Address – 172.16.159.255 </a:t>
            </a:r>
          </a:p>
          <a:p>
            <a:r>
              <a:rPr lang="en-US" b="1" spc="50" dirty="0">
                <a:ln w="0"/>
                <a:solidFill>
                  <a:schemeClr val="bg2"/>
                </a:solidFill>
                <a:effectLst>
                  <a:innerShdw blurRad="63500" dist="50800" dir="13500000">
                    <a:srgbClr val="000000">
                      <a:alpha val="50000"/>
                    </a:srgbClr>
                  </a:innerShdw>
                </a:effectLst>
              </a:rPr>
              <a:t>Subnet Mask – 255.255.224.0</a:t>
            </a:r>
          </a:p>
          <a:p>
            <a:r>
              <a:rPr lang="en-US" b="1" spc="50" dirty="0">
                <a:ln w="0"/>
                <a:solidFill>
                  <a:schemeClr val="bg2"/>
                </a:solidFill>
                <a:effectLst>
                  <a:innerShdw blurRad="63500" dist="50800" dir="13500000">
                    <a:srgbClr val="000000">
                      <a:alpha val="50000"/>
                    </a:srgbClr>
                  </a:innerShdw>
                </a:effectLst>
              </a:rPr>
              <a:t>No. of usable hosts - 7620</a:t>
            </a:r>
            <a:endParaRPr lang="en-US" dirty="0"/>
          </a:p>
        </p:txBody>
      </p:sp>
      <p:pic>
        <p:nvPicPr>
          <p:cNvPr id="3" name="Picture 2" descr="A computer network diagram with many computers connected to each other">
            <a:extLst>
              <a:ext uri="{FF2B5EF4-FFF2-40B4-BE49-F238E27FC236}">
                <a16:creationId xmlns:a16="http://schemas.microsoft.com/office/drawing/2014/main" id="{6748F7AF-497B-4792-ED93-7B50693A3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5" y="638668"/>
            <a:ext cx="7293891" cy="5915614"/>
          </a:xfrm>
          <a:prstGeom prst="rect">
            <a:avLst/>
          </a:prstGeom>
        </p:spPr>
      </p:pic>
      <p:sp>
        <p:nvSpPr>
          <p:cNvPr id="4" name="Rectangle: Rounded Corners 3">
            <a:extLst>
              <a:ext uri="{FF2B5EF4-FFF2-40B4-BE49-F238E27FC236}">
                <a16:creationId xmlns:a16="http://schemas.microsoft.com/office/drawing/2014/main" id="{D11797A8-F81C-67D0-CF82-F3E3532BEA94}"/>
              </a:ext>
            </a:extLst>
          </p:cNvPr>
          <p:cNvSpPr/>
          <p:nvPr/>
        </p:nvSpPr>
        <p:spPr>
          <a:xfrm>
            <a:off x="286485" y="3054284"/>
            <a:ext cx="1527142"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Server Room</a:t>
            </a:r>
          </a:p>
        </p:txBody>
      </p:sp>
      <p:sp>
        <p:nvSpPr>
          <p:cNvPr id="6" name="Rectangle: Rounded Corners 5">
            <a:extLst>
              <a:ext uri="{FF2B5EF4-FFF2-40B4-BE49-F238E27FC236}">
                <a16:creationId xmlns:a16="http://schemas.microsoft.com/office/drawing/2014/main" id="{7062E975-797D-ACFE-2304-8F8CB2AAC905}"/>
              </a:ext>
            </a:extLst>
          </p:cNvPr>
          <p:cNvSpPr/>
          <p:nvPr/>
        </p:nvSpPr>
        <p:spPr>
          <a:xfrm>
            <a:off x="5498624" y="2518527"/>
            <a:ext cx="2081752" cy="234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Main Department</a:t>
            </a:r>
          </a:p>
        </p:txBody>
      </p:sp>
      <p:sp>
        <p:nvSpPr>
          <p:cNvPr id="7" name="Rectangle: Rounded Corners 6">
            <a:extLst>
              <a:ext uri="{FF2B5EF4-FFF2-40B4-BE49-F238E27FC236}">
                <a16:creationId xmlns:a16="http://schemas.microsoft.com/office/drawing/2014/main" id="{C4D25A60-A4BF-7D21-8D7B-108ABAB2EB99}"/>
              </a:ext>
            </a:extLst>
          </p:cNvPr>
          <p:cNvSpPr/>
          <p:nvPr/>
        </p:nvSpPr>
        <p:spPr>
          <a:xfrm>
            <a:off x="649167" y="6280902"/>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- 1</a:t>
            </a:r>
          </a:p>
        </p:txBody>
      </p:sp>
      <p:sp>
        <p:nvSpPr>
          <p:cNvPr id="9" name="Rectangle: Rounded Corners 8">
            <a:extLst>
              <a:ext uri="{FF2B5EF4-FFF2-40B4-BE49-F238E27FC236}">
                <a16:creationId xmlns:a16="http://schemas.microsoft.com/office/drawing/2014/main" id="{49442970-F013-FB00-E884-458D8CC7BE8B}"/>
              </a:ext>
            </a:extLst>
          </p:cNvPr>
          <p:cNvSpPr/>
          <p:nvPr/>
        </p:nvSpPr>
        <p:spPr>
          <a:xfrm>
            <a:off x="2804224" y="6335617"/>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- 2</a:t>
            </a:r>
          </a:p>
        </p:txBody>
      </p:sp>
      <p:sp>
        <p:nvSpPr>
          <p:cNvPr id="10" name="Rectangle: Rounded Corners 9">
            <a:extLst>
              <a:ext uri="{FF2B5EF4-FFF2-40B4-BE49-F238E27FC236}">
                <a16:creationId xmlns:a16="http://schemas.microsoft.com/office/drawing/2014/main" id="{A9CCC15D-0093-DF08-3A43-0BDB8D56C00C}"/>
              </a:ext>
            </a:extLst>
          </p:cNvPr>
          <p:cNvSpPr/>
          <p:nvPr/>
        </p:nvSpPr>
        <p:spPr>
          <a:xfrm>
            <a:off x="5296480" y="6330395"/>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- 3</a:t>
            </a:r>
          </a:p>
        </p:txBody>
      </p:sp>
      <p:sp>
        <p:nvSpPr>
          <p:cNvPr id="11" name="TextBox 10">
            <a:extLst>
              <a:ext uri="{FF2B5EF4-FFF2-40B4-BE49-F238E27FC236}">
                <a16:creationId xmlns:a16="http://schemas.microsoft.com/office/drawing/2014/main" id="{9BD0BA39-9D45-B7FF-EDDC-7B98DB4CEA6B}"/>
              </a:ext>
            </a:extLst>
          </p:cNvPr>
          <p:cNvSpPr txBox="1"/>
          <p:nvPr/>
        </p:nvSpPr>
        <p:spPr>
          <a:xfrm>
            <a:off x="3846792" y="264114"/>
            <a:ext cx="1046577" cy="369332"/>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CAT-7</a:t>
            </a:r>
            <a:endParaRPr lang="en-US" dirty="0"/>
          </a:p>
        </p:txBody>
      </p:sp>
      <p:cxnSp>
        <p:nvCxnSpPr>
          <p:cNvPr id="12" name="Straight Connector 11">
            <a:extLst>
              <a:ext uri="{FF2B5EF4-FFF2-40B4-BE49-F238E27FC236}">
                <a16:creationId xmlns:a16="http://schemas.microsoft.com/office/drawing/2014/main" id="{885C95DE-5B04-1845-1385-D2D1D59BAC1E}"/>
              </a:ext>
            </a:extLst>
          </p:cNvPr>
          <p:cNvCxnSpPr/>
          <p:nvPr/>
        </p:nvCxnSpPr>
        <p:spPr>
          <a:xfrm flipV="1">
            <a:off x="3922395" y="272259"/>
            <a:ext cx="0" cy="732817"/>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88E4172-976B-B5EC-34A3-B6DB9F18C406}"/>
              </a:ext>
            </a:extLst>
          </p:cNvPr>
          <p:cNvCxnSpPr/>
          <p:nvPr/>
        </p:nvCxnSpPr>
        <p:spPr>
          <a:xfrm flipH="1">
            <a:off x="3922395" y="638668"/>
            <a:ext cx="11036" cy="17492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B0003491-22D2-BC8F-1BDB-C1BEA9F9819E}"/>
              </a:ext>
            </a:extLst>
          </p:cNvPr>
          <p:cNvSpPr txBox="1"/>
          <p:nvPr/>
        </p:nvSpPr>
        <p:spPr>
          <a:xfrm>
            <a:off x="3069019" y="133930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5" name="TextBox 14">
            <a:extLst>
              <a:ext uri="{FF2B5EF4-FFF2-40B4-BE49-F238E27FC236}">
                <a16:creationId xmlns:a16="http://schemas.microsoft.com/office/drawing/2014/main" id="{C60A9409-10E8-6A78-C98C-C5CF5517F385}"/>
              </a:ext>
            </a:extLst>
          </p:cNvPr>
          <p:cNvSpPr txBox="1"/>
          <p:nvPr/>
        </p:nvSpPr>
        <p:spPr>
          <a:xfrm>
            <a:off x="4257336" y="138458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cxnSp>
        <p:nvCxnSpPr>
          <p:cNvPr id="16" name="Straight Arrow Connector 15">
            <a:extLst>
              <a:ext uri="{FF2B5EF4-FFF2-40B4-BE49-F238E27FC236}">
                <a16:creationId xmlns:a16="http://schemas.microsoft.com/office/drawing/2014/main" id="{D3AAD7E0-082F-C9F7-7C2F-FFB936E481B3}"/>
              </a:ext>
            </a:extLst>
          </p:cNvPr>
          <p:cNvCxnSpPr/>
          <p:nvPr/>
        </p:nvCxnSpPr>
        <p:spPr>
          <a:xfrm flipH="1" flipV="1">
            <a:off x="5008962" y="2384980"/>
            <a:ext cx="575035" cy="66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FAA7258-89B0-7912-77DA-E1A649D1AED8}"/>
              </a:ext>
            </a:extLst>
          </p:cNvPr>
          <p:cNvCxnSpPr>
            <a:cxnSpLocks/>
          </p:cNvCxnSpPr>
          <p:nvPr/>
        </p:nvCxnSpPr>
        <p:spPr>
          <a:xfrm flipH="1">
            <a:off x="5008962" y="3054284"/>
            <a:ext cx="575035" cy="2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D393CE3-E1D8-AEBE-AF15-B43DE341671A}"/>
              </a:ext>
            </a:extLst>
          </p:cNvPr>
          <p:cNvSpPr txBox="1"/>
          <p:nvPr/>
        </p:nvSpPr>
        <p:spPr>
          <a:xfrm>
            <a:off x="5553490" y="2928113"/>
            <a:ext cx="1221905" cy="276999"/>
          </a:xfrm>
          <a:prstGeom prst="rect">
            <a:avLst/>
          </a:prstGeom>
          <a:noFill/>
        </p:spPr>
        <p:txBody>
          <a:bodyPr wrap="square" rtlCol="0">
            <a:spAutoFit/>
          </a:bodyPr>
          <a:lstStyle/>
          <a:p>
            <a:r>
              <a:rPr lang="en-US" sz="1200" dirty="0"/>
              <a:t>Core Layer</a:t>
            </a:r>
          </a:p>
        </p:txBody>
      </p:sp>
      <p:sp>
        <p:nvSpPr>
          <p:cNvPr id="19" name="TextBox 18">
            <a:extLst>
              <a:ext uri="{FF2B5EF4-FFF2-40B4-BE49-F238E27FC236}">
                <a16:creationId xmlns:a16="http://schemas.microsoft.com/office/drawing/2014/main" id="{D14A50D9-9F6F-7BA7-99A1-1A92B4B0A599}"/>
              </a:ext>
            </a:extLst>
          </p:cNvPr>
          <p:cNvSpPr txBox="1"/>
          <p:nvPr/>
        </p:nvSpPr>
        <p:spPr>
          <a:xfrm>
            <a:off x="4953145" y="3896166"/>
            <a:ext cx="1588851" cy="276999"/>
          </a:xfrm>
          <a:prstGeom prst="rect">
            <a:avLst/>
          </a:prstGeom>
          <a:noFill/>
        </p:spPr>
        <p:txBody>
          <a:bodyPr wrap="square" rtlCol="0">
            <a:spAutoFit/>
          </a:bodyPr>
          <a:lstStyle/>
          <a:p>
            <a:r>
              <a:rPr lang="en-US" sz="1200" dirty="0"/>
              <a:t>Distribution Layer</a:t>
            </a:r>
          </a:p>
        </p:txBody>
      </p:sp>
      <p:sp>
        <p:nvSpPr>
          <p:cNvPr id="20" name="TextBox 19">
            <a:extLst>
              <a:ext uri="{FF2B5EF4-FFF2-40B4-BE49-F238E27FC236}">
                <a16:creationId xmlns:a16="http://schemas.microsoft.com/office/drawing/2014/main" id="{6DB1327B-9D51-5AD1-3F31-3AA9828D6782}"/>
              </a:ext>
            </a:extLst>
          </p:cNvPr>
          <p:cNvSpPr txBox="1"/>
          <p:nvPr/>
        </p:nvSpPr>
        <p:spPr>
          <a:xfrm>
            <a:off x="5745987" y="4491181"/>
            <a:ext cx="1588851" cy="276999"/>
          </a:xfrm>
          <a:prstGeom prst="rect">
            <a:avLst/>
          </a:prstGeom>
          <a:noFill/>
        </p:spPr>
        <p:txBody>
          <a:bodyPr wrap="square" rtlCol="0">
            <a:spAutoFit/>
          </a:bodyPr>
          <a:lstStyle/>
          <a:p>
            <a:r>
              <a:rPr lang="en-US" sz="1200" dirty="0"/>
              <a:t>Access Layer</a:t>
            </a:r>
          </a:p>
        </p:txBody>
      </p:sp>
      <p:sp>
        <p:nvSpPr>
          <p:cNvPr id="21" name="TextBox 20">
            <a:extLst>
              <a:ext uri="{FF2B5EF4-FFF2-40B4-BE49-F238E27FC236}">
                <a16:creationId xmlns:a16="http://schemas.microsoft.com/office/drawing/2014/main" id="{B7EAD13A-D4F7-0063-E2A3-DC2226D434E4}"/>
              </a:ext>
            </a:extLst>
          </p:cNvPr>
          <p:cNvSpPr txBox="1"/>
          <p:nvPr/>
        </p:nvSpPr>
        <p:spPr>
          <a:xfrm>
            <a:off x="3437935" y="3375499"/>
            <a:ext cx="1403660" cy="253916"/>
          </a:xfrm>
          <a:prstGeom prst="rect">
            <a:avLst/>
          </a:prstGeom>
          <a:noFill/>
        </p:spPr>
        <p:txBody>
          <a:bodyPr wrap="square" rtlCol="0">
            <a:spAutoFit/>
          </a:bodyPr>
          <a:lstStyle/>
          <a:p>
            <a:r>
              <a:rPr lang="en-US" sz="1050" dirty="0"/>
              <a:t>Multi Layer Switch</a:t>
            </a:r>
          </a:p>
        </p:txBody>
      </p:sp>
      <p:sp>
        <p:nvSpPr>
          <p:cNvPr id="22" name="TextBox 21">
            <a:extLst>
              <a:ext uri="{FF2B5EF4-FFF2-40B4-BE49-F238E27FC236}">
                <a16:creationId xmlns:a16="http://schemas.microsoft.com/office/drawing/2014/main" id="{A5B148D1-E6EE-2317-ED6A-9F301D6290EE}"/>
              </a:ext>
            </a:extLst>
          </p:cNvPr>
          <p:cNvSpPr txBox="1"/>
          <p:nvPr/>
        </p:nvSpPr>
        <p:spPr>
          <a:xfrm>
            <a:off x="3457574" y="3941738"/>
            <a:ext cx="1403660" cy="253916"/>
          </a:xfrm>
          <a:prstGeom prst="rect">
            <a:avLst/>
          </a:prstGeom>
          <a:noFill/>
        </p:spPr>
        <p:txBody>
          <a:bodyPr wrap="square" rtlCol="0">
            <a:spAutoFit/>
          </a:bodyPr>
          <a:lstStyle/>
          <a:p>
            <a:r>
              <a:rPr lang="en-US" sz="1050" dirty="0"/>
              <a:t>Multi Layer Switch</a:t>
            </a:r>
          </a:p>
        </p:txBody>
      </p:sp>
      <p:sp>
        <p:nvSpPr>
          <p:cNvPr id="23" name="TextBox 22">
            <a:extLst>
              <a:ext uri="{FF2B5EF4-FFF2-40B4-BE49-F238E27FC236}">
                <a16:creationId xmlns:a16="http://schemas.microsoft.com/office/drawing/2014/main" id="{93CB281E-EC21-03B2-DCDF-37A5B78779A8}"/>
              </a:ext>
            </a:extLst>
          </p:cNvPr>
          <p:cNvSpPr txBox="1"/>
          <p:nvPr/>
        </p:nvSpPr>
        <p:spPr>
          <a:xfrm>
            <a:off x="3683874" y="4542497"/>
            <a:ext cx="1588851" cy="276999"/>
          </a:xfrm>
          <a:prstGeom prst="rect">
            <a:avLst/>
          </a:prstGeom>
          <a:noFill/>
        </p:spPr>
        <p:txBody>
          <a:bodyPr wrap="square" rtlCol="0">
            <a:spAutoFit/>
          </a:bodyPr>
          <a:lstStyle/>
          <a:p>
            <a:r>
              <a:rPr lang="en-US" sz="1200" dirty="0"/>
              <a:t>Switch</a:t>
            </a:r>
          </a:p>
        </p:txBody>
      </p:sp>
      <p:sp>
        <p:nvSpPr>
          <p:cNvPr id="24" name="TextBox 23">
            <a:extLst>
              <a:ext uri="{FF2B5EF4-FFF2-40B4-BE49-F238E27FC236}">
                <a16:creationId xmlns:a16="http://schemas.microsoft.com/office/drawing/2014/main" id="{D13745A3-DD17-05D3-FB59-53ADFC0836D2}"/>
              </a:ext>
            </a:extLst>
          </p:cNvPr>
          <p:cNvSpPr txBox="1"/>
          <p:nvPr/>
        </p:nvSpPr>
        <p:spPr>
          <a:xfrm>
            <a:off x="1033114" y="4823249"/>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5" name="TextBox 24">
            <a:extLst>
              <a:ext uri="{FF2B5EF4-FFF2-40B4-BE49-F238E27FC236}">
                <a16:creationId xmlns:a16="http://schemas.microsoft.com/office/drawing/2014/main" id="{BECFA383-0783-3866-6F18-861E19CB59BD}"/>
              </a:ext>
            </a:extLst>
          </p:cNvPr>
          <p:cNvSpPr txBox="1"/>
          <p:nvPr/>
        </p:nvSpPr>
        <p:spPr>
          <a:xfrm>
            <a:off x="2007535" y="317784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6" name="TextBox 25">
            <a:extLst>
              <a:ext uri="{FF2B5EF4-FFF2-40B4-BE49-F238E27FC236}">
                <a16:creationId xmlns:a16="http://schemas.microsoft.com/office/drawing/2014/main" id="{F8C7BE75-0D80-04DF-6BDB-003AA4A9783E}"/>
              </a:ext>
            </a:extLst>
          </p:cNvPr>
          <p:cNvSpPr txBox="1"/>
          <p:nvPr/>
        </p:nvSpPr>
        <p:spPr>
          <a:xfrm>
            <a:off x="4835950" y="160122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7" name="TextBox 26">
            <a:extLst>
              <a:ext uri="{FF2B5EF4-FFF2-40B4-BE49-F238E27FC236}">
                <a16:creationId xmlns:a16="http://schemas.microsoft.com/office/drawing/2014/main" id="{596DB1CA-B676-3DBA-F9B3-AF13C732A317}"/>
              </a:ext>
            </a:extLst>
          </p:cNvPr>
          <p:cNvSpPr txBox="1"/>
          <p:nvPr/>
        </p:nvSpPr>
        <p:spPr>
          <a:xfrm>
            <a:off x="3689451" y="501857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C4601CC8-B7CA-2746-3496-FBE170A8D6C5}"/>
              </a:ext>
            </a:extLst>
          </p:cNvPr>
          <p:cNvSpPr txBox="1"/>
          <p:nvPr/>
        </p:nvSpPr>
        <p:spPr>
          <a:xfrm>
            <a:off x="5634913" y="4864219"/>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9" name="TextBox 28">
            <a:extLst>
              <a:ext uri="{FF2B5EF4-FFF2-40B4-BE49-F238E27FC236}">
                <a16:creationId xmlns:a16="http://schemas.microsoft.com/office/drawing/2014/main" id="{9E035C08-5550-7387-F68D-6749EB002D5B}"/>
              </a:ext>
            </a:extLst>
          </p:cNvPr>
          <p:cNvSpPr txBox="1"/>
          <p:nvPr/>
        </p:nvSpPr>
        <p:spPr>
          <a:xfrm>
            <a:off x="3646412" y="1824048"/>
            <a:ext cx="1193857" cy="276999"/>
          </a:xfrm>
          <a:prstGeom prst="rect">
            <a:avLst/>
          </a:prstGeom>
          <a:noFill/>
        </p:spPr>
        <p:txBody>
          <a:bodyPr wrap="square" rtlCol="0">
            <a:spAutoFit/>
          </a:bodyPr>
          <a:lstStyle/>
          <a:p>
            <a:r>
              <a:rPr lang="en-US" sz="1200" dirty="0"/>
              <a:t>Router</a:t>
            </a:r>
          </a:p>
        </p:txBody>
      </p:sp>
    </p:spTree>
    <p:extLst>
      <p:ext uri="{BB962C8B-B14F-4D97-AF65-F5344CB8AC3E}">
        <p14:creationId xmlns:p14="http://schemas.microsoft.com/office/powerpoint/2010/main" val="315337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D</a:t>
            </a:r>
            <a:endParaRPr lang="en-US" sz="2400" u="sng" dirty="0">
              <a:solidFill>
                <a:schemeClr val="bg1"/>
              </a:solidFill>
            </a:endParaRPr>
          </a:p>
        </p:txBody>
      </p:sp>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796FF723-FB5B-60E1-AAC1-65E2248AE567}"/>
              </a:ext>
            </a:extLst>
          </p:cNvPr>
          <p:cNvSpPr txBox="1"/>
          <p:nvPr/>
        </p:nvSpPr>
        <p:spPr>
          <a:xfrm>
            <a:off x="7974226" y="813593"/>
            <a:ext cx="4129789" cy="1477328"/>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IP Address – 172.16.160.0/20</a:t>
            </a:r>
          </a:p>
          <a:p>
            <a:r>
              <a:rPr lang="en-US" b="1" spc="50" dirty="0">
                <a:ln w="0"/>
                <a:solidFill>
                  <a:schemeClr val="bg2"/>
                </a:solidFill>
                <a:effectLst>
                  <a:innerShdw blurRad="63500" dist="50800" dir="13500000">
                    <a:srgbClr val="000000">
                      <a:alpha val="50000"/>
                    </a:srgbClr>
                  </a:innerShdw>
                </a:effectLst>
              </a:rPr>
              <a:t>Network Address – 172.16.160.0</a:t>
            </a:r>
          </a:p>
          <a:p>
            <a:r>
              <a:rPr lang="en-US" b="1" spc="50" dirty="0">
                <a:ln w="0"/>
                <a:solidFill>
                  <a:schemeClr val="bg2"/>
                </a:solidFill>
                <a:effectLst>
                  <a:innerShdw blurRad="63500" dist="50800" dir="13500000">
                    <a:srgbClr val="000000">
                      <a:alpha val="50000"/>
                    </a:srgbClr>
                  </a:innerShdw>
                </a:effectLst>
              </a:rPr>
              <a:t>Broadcast Address – 172.16.175.255 </a:t>
            </a:r>
          </a:p>
          <a:p>
            <a:r>
              <a:rPr lang="en-US" b="1" spc="50" dirty="0">
                <a:ln w="0"/>
                <a:solidFill>
                  <a:schemeClr val="bg2"/>
                </a:solidFill>
                <a:effectLst>
                  <a:innerShdw blurRad="63500" dist="50800" dir="13500000">
                    <a:srgbClr val="000000">
                      <a:alpha val="50000"/>
                    </a:srgbClr>
                  </a:innerShdw>
                </a:effectLst>
              </a:rPr>
              <a:t>Subnet Mask – 255.255.240.0</a:t>
            </a:r>
          </a:p>
          <a:p>
            <a:r>
              <a:rPr lang="en-US" b="1" spc="50" dirty="0">
                <a:ln w="0"/>
                <a:solidFill>
                  <a:schemeClr val="bg2"/>
                </a:solidFill>
                <a:effectLst>
                  <a:innerShdw blurRad="63500" dist="50800" dir="13500000">
                    <a:srgbClr val="000000">
                      <a:alpha val="50000"/>
                    </a:srgbClr>
                  </a:innerShdw>
                </a:effectLst>
              </a:rPr>
              <a:t>No. of usable hosts - 4060</a:t>
            </a:r>
            <a:endParaRPr lang="en-US" dirty="0"/>
          </a:p>
        </p:txBody>
      </p:sp>
      <p:pic>
        <p:nvPicPr>
          <p:cNvPr id="3" name="Picture 2" descr="A computer network diagram with many computers connected to each other">
            <a:extLst>
              <a:ext uri="{FF2B5EF4-FFF2-40B4-BE49-F238E27FC236}">
                <a16:creationId xmlns:a16="http://schemas.microsoft.com/office/drawing/2014/main" id="{7293789F-70C8-1059-6396-55ED7D3DF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85" y="638668"/>
            <a:ext cx="7293891" cy="5915614"/>
          </a:xfrm>
          <a:prstGeom prst="rect">
            <a:avLst/>
          </a:prstGeom>
        </p:spPr>
      </p:pic>
      <p:sp>
        <p:nvSpPr>
          <p:cNvPr id="4" name="Rectangle: Rounded Corners 3">
            <a:extLst>
              <a:ext uri="{FF2B5EF4-FFF2-40B4-BE49-F238E27FC236}">
                <a16:creationId xmlns:a16="http://schemas.microsoft.com/office/drawing/2014/main" id="{07F9E6C2-A050-7A0D-3E64-1F4446976CC6}"/>
              </a:ext>
            </a:extLst>
          </p:cNvPr>
          <p:cNvSpPr/>
          <p:nvPr/>
        </p:nvSpPr>
        <p:spPr>
          <a:xfrm>
            <a:off x="286485" y="3044858"/>
            <a:ext cx="1480008" cy="2545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Server Room</a:t>
            </a:r>
          </a:p>
        </p:txBody>
      </p:sp>
      <p:sp>
        <p:nvSpPr>
          <p:cNvPr id="6" name="Rectangle: Rounded Corners 5">
            <a:extLst>
              <a:ext uri="{FF2B5EF4-FFF2-40B4-BE49-F238E27FC236}">
                <a16:creationId xmlns:a16="http://schemas.microsoft.com/office/drawing/2014/main" id="{8C8CD9C7-A941-F8C3-B6D9-0EE366177490}"/>
              </a:ext>
            </a:extLst>
          </p:cNvPr>
          <p:cNvSpPr/>
          <p:nvPr/>
        </p:nvSpPr>
        <p:spPr>
          <a:xfrm>
            <a:off x="5413343" y="2518527"/>
            <a:ext cx="2081752" cy="234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Main Department</a:t>
            </a:r>
          </a:p>
        </p:txBody>
      </p:sp>
      <p:sp>
        <p:nvSpPr>
          <p:cNvPr id="7" name="Rectangle: Rounded Corners 6">
            <a:extLst>
              <a:ext uri="{FF2B5EF4-FFF2-40B4-BE49-F238E27FC236}">
                <a16:creationId xmlns:a16="http://schemas.microsoft.com/office/drawing/2014/main" id="{164BF1C7-2E52-3E31-334D-1582A6436D01}"/>
              </a:ext>
            </a:extLst>
          </p:cNvPr>
          <p:cNvSpPr/>
          <p:nvPr/>
        </p:nvSpPr>
        <p:spPr>
          <a:xfrm>
            <a:off x="620887" y="6330395"/>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- 1</a:t>
            </a:r>
          </a:p>
        </p:txBody>
      </p:sp>
      <p:sp>
        <p:nvSpPr>
          <p:cNvPr id="9" name="Rectangle: Rounded Corners 8">
            <a:extLst>
              <a:ext uri="{FF2B5EF4-FFF2-40B4-BE49-F238E27FC236}">
                <a16:creationId xmlns:a16="http://schemas.microsoft.com/office/drawing/2014/main" id="{21E387BE-6890-5CB2-A49B-DF0CB0FE19D4}"/>
              </a:ext>
            </a:extLst>
          </p:cNvPr>
          <p:cNvSpPr/>
          <p:nvPr/>
        </p:nvSpPr>
        <p:spPr>
          <a:xfrm>
            <a:off x="2747664" y="6335617"/>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- 2</a:t>
            </a:r>
          </a:p>
        </p:txBody>
      </p:sp>
      <p:sp>
        <p:nvSpPr>
          <p:cNvPr id="10" name="Rectangle: Rounded Corners 9">
            <a:extLst>
              <a:ext uri="{FF2B5EF4-FFF2-40B4-BE49-F238E27FC236}">
                <a16:creationId xmlns:a16="http://schemas.microsoft.com/office/drawing/2014/main" id="{714586AC-FEFA-7BC2-2459-5BFD64AD776A}"/>
              </a:ext>
            </a:extLst>
          </p:cNvPr>
          <p:cNvSpPr/>
          <p:nvPr/>
        </p:nvSpPr>
        <p:spPr>
          <a:xfrm>
            <a:off x="5343055" y="6330394"/>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- 3</a:t>
            </a:r>
          </a:p>
        </p:txBody>
      </p:sp>
      <p:sp>
        <p:nvSpPr>
          <p:cNvPr id="11" name="TextBox 10">
            <a:extLst>
              <a:ext uri="{FF2B5EF4-FFF2-40B4-BE49-F238E27FC236}">
                <a16:creationId xmlns:a16="http://schemas.microsoft.com/office/drawing/2014/main" id="{7869EBA1-9490-E345-1D4F-50ACC39F2E94}"/>
              </a:ext>
            </a:extLst>
          </p:cNvPr>
          <p:cNvSpPr txBox="1"/>
          <p:nvPr/>
        </p:nvSpPr>
        <p:spPr>
          <a:xfrm>
            <a:off x="3933430" y="264114"/>
            <a:ext cx="1046577" cy="369332"/>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CAT-7</a:t>
            </a:r>
            <a:endParaRPr lang="en-US" dirty="0"/>
          </a:p>
        </p:txBody>
      </p:sp>
      <p:cxnSp>
        <p:nvCxnSpPr>
          <p:cNvPr id="12" name="Straight Connector 11">
            <a:extLst>
              <a:ext uri="{FF2B5EF4-FFF2-40B4-BE49-F238E27FC236}">
                <a16:creationId xmlns:a16="http://schemas.microsoft.com/office/drawing/2014/main" id="{2B86E674-2DF9-C4A1-BB8A-0EBD9F501220}"/>
              </a:ext>
            </a:extLst>
          </p:cNvPr>
          <p:cNvCxnSpPr/>
          <p:nvPr/>
        </p:nvCxnSpPr>
        <p:spPr>
          <a:xfrm flipV="1">
            <a:off x="3922395" y="254524"/>
            <a:ext cx="0" cy="732817"/>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D7A45C9C-6B4A-F7FC-3FDC-E4F9ABAA4168}"/>
              </a:ext>
            </a:extLst>
          </p:cNvPr>
          <p:cNvCxnSpPr>
            <a:stCxn id="3" idx="0"/>
          </p:cNvCxnSpPr>
          <p:nvPr/>
        </p:nvCxnSpPr>
        <p:spPr>
          <a:xfrm flipH="1">
            <a:off x="3922395" y="638668"/>
            <a:ext cx="11036" cy="17492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C145467-8682-312A-080B-6748E4554BEE}"/>
              </a:ext>
            </a:extLst>
          </p:cNvPr>
          <p:cNvSpPr txBox="1"/>
          <p:nvPr/>
        </p:nvSpPr>
        <p:spPr>
          <a:xfrm>
            <a:off x="3078446" y="133930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6" name="TextBox 15">
            <a:extLst>
              <a:ext uri="{FF2B5EF4-FFF2-40B4-BE49-F238E27FC236}">
                <a16:creationId xmlns:a16="http://schemas.microsoft.com/office/drawing/2014/main" id="{B0D4B3AB-FE6E-E11E-8348-BF02018F837C}"/>
              </a:ext>
            </a:extLst>
          </p:cNvPr>
          <p:cNvSpPr txBox="1"/>
          <p:nvPr/>
        </p:nvSpPr>
        <p:spPr>
          <a:xfrm>
            <a:off x="4266763" y="138458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cxnSp>
        <p:nvCxnSpPr>
          <p:cNvPr id="17" name="Straight Arrow Connector 16">
            <a:extLst>
              <a:ext uri="{FF2B5EF4-FFF2-40B4-BE49-F238E27FC236}">
                <a16:creationId xmlns:a16="http://schemas.microsoft.com/office/drawing/2014/main" id="{C57028EF-E1E3-C3F0-A801-A0455AC32871}"/>
              </a:ext>
            </a:extLst>
          </p:cNvPr>
          <p:cNvCxnSpPr/>
          <p:nvPr/>
        </p:nvCxnSpPr>
        <p:spPr>
          <a:xfrm flipH="1" flipV="1">
            <a:off x="4980007" y="2417975"/>
            <a:ext cx="575035" cy="66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C003E4-0566-C165-0C0C-18D837014F37}"/>
              </a:ext>
            </a:extLst>
          </p:cNvPr>
          <p:cNvCxnSpPr>
            <a:cxnSpLocks/>
          </p:cNvCxnSpPr>
          <p:nvPr/>
        </p:nvCxnSpPr>
        <p:spPr>
          <a:xfrm flipH="1">
            <a:off x="4980007" y="3087279"/>
            <a:ext cx="575035" cy="292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FF57E7B-29C6-66A4-5059-244E12F7145A}"/>
              </a:ext>
            </a:extLst>
          </p:cNvPr>
          <p:cNvSpPr txBox="1"/>
          <p:nvPr/>
        </p:nvSpPr>
        <p:spPr>
          <a:xfrm>
            <a:off x="5730654" y="2927866"/>
            <a:ext cx="1221905" cy="276999"/>
          </a:xfrm>
          <a:prstGeom prst="rect">
            <a:avLst/>
          </a:prstGeom>
          <a:noFill/>
        </p:spPr>
        <p:txBody>
          <a:bodyPr wrap="square" rtlCol="0">
            <a:spAutoFit/>
          </a:bodyPr>
          <a:lstStyle/>
          <a:p>
            <a:r>
              <a:rPr lang="en-US" sz="1200" dirty="0"/>
              <a:t>Core Layer</a:t>
            </a:r>
          </a:p>
        </p:txBody>
      </p:sp>
      <p:sp>
        <p:nvSpPr>
          <p:cNvPr id="20" name="TextBox 19">
            <a:extLst>
              <a:ext uri="{FF2B5EF4-FFF2-40B4-BE49-F238E27FC236}">
                <a16:creationId xmlns:a16="http://schemas.microsoft.com/office/drawing/2014/main" id="{5A3A4438-B458-198B-90E9-C96023669F92}"/>
              </a:ext>
            </a:extLst>
          </p:cNvPr>
          <p:cNvSpPr txBox="1"/>
          <p:nvPr/>
        </p:nvSpPr>
        <p:spPr>
          <a:xfrm>
            <a:off x="4977701" y="3925865"/>
            <a:ext cx="1588851" cy="276999"/>
          </a:xfrm>
          <a:prstGeom prst="rect">
            <a:avLst/>
          </a:prstGeom>
          <a:noFill/>
        </p:spPr>
        <p:txBody>
          <a:bodyPr wrap="square" rtlCol="0">
            <a:spAutoFit/>
          </a:bodyPr>
          <a:lstStyle/>
          <a:p>
            <a:r>
              <a:rPr lang="en-US" sz="1200" dirty="0"/>
              <a:t>Distribution Layer</a:t>
            </a:r>
          </a:p>
        </p:txBody>
      </p:sp>
      <p:sp>
        <p:nvSpPr>
          <p:cNvPr id="21" name="TextBox 20">
            <a:extLst>
              <a:ext uri="{FF2B5EF4-FFF2-40B4-BE49-F238E27FC236}">
                <a16:creationId xmlns:a16="http://schemas.microsoft.com/office/drawing/2014/main" id="{4A9D460E-B443-A41A-CED9-90942175C042}"/>
              </a:ext>
            </a:extLst>
          </p:cNvPr>
          <p:cNvSpPr txBox="1"/>
          <p:nvPr/>
        </p:nvSpPr>
        <p:spPr>
          <a:xfrm>
            <a:off x="5791034" y="4492489"/>
            <a:ext cx="1588851" cy="276999"/>
          </a:xfrm>
          <a:prstGeom prst="rect">
            <a:avLst/>
          </a:prstGeom>
          <a:noFill/>
        </p:spPr>
        <p:txBody>
          <a:bodyPr wrap="square" rtlCol="0">
            <a:spAutoFit/>
          </a:bodyPr>
          <a:lstStyle/>
          <a:p>
            <a:r>
              <a:rPr lang="en-US" sz="1200" dirty="0"/>
              <a:t>Access Layer</a:t>
            </a:r>
          </a:p>
        </p:txBody>
      </p:sp>
      <p:sp>
        <p:nvSpPr>
          <p:cNvPr id="22" name="TextBox 21">
            <a:extLst>
              <a:ext uri="{FF2B5EF4-FFF2-40B4-BE49-F238E27FC236}">
                <a16:creationId xmlns:a16="http://schemas.microsoft.com/office/drawing/2014/main" id="{F8BA16CB-BF57-5800-B429-E3E6C8CCE498}"/>
              </a:ext>
            </a:extLst>
          </p:cNvPr>
          <p:cNvSpPr txBox="1"/>
          <p:nvPr/>
        </p:nvSpPr>
        <p:spPr>
          <a:xfrm>
            <a:off x="3482982" y="3376807"/>
            <a:ext cx="1403660" cy="253916"/>
          </a:xfrm>
          <a:prstGeom prst="rect">
            <a:avLst/>
          </a:prstGeom>
          <a:noFill/>
        </p:spPr>
        <p:txBody>
          <a:bodyPr wrap="square" rtlCol="0">
            <a:spAutoFit/>
          </a:bodyPr>
          <a:lstStyle/>
          <a:p>
            <a:r>
              <a:rPr lang="en-US" sz="1050" dirty="0"/>
              <a:t>Multi Layer Switch</a:t>
            </a:r>
          </a:p>
        </p:txBody>
      </p:sp>
      <p:sp>
        <p:nvSpPr>
          <p:cNvPr id="23" name="TextBox 22">
            <a:extLst>
              <a:ext uri="{FF2B5EF4-FFF2-40B4-BE49-F238E27FC236}">
                <a16:creationId xmlns:a16="http://schemas.microsoft.com/office/drawing/2014/main" id="{11F85EDB-4DCC-16C5-242A-842D1A55BC71}"/>
              </a:ext>
            </a:extLst>
          </p:cNvPr>
          <p:cNvSpPr txBox="1"/>
          <p:nvPr/>
        </p:nvSpPr>
        <p:spPr>
          <a:xfrm>
            <a:off x="3434945" y="3922282"/>
            <a:ext cx="1403660" cy="253916"/>
          </a:xfrm>
          <a:prstGeom prst="rect">
            <a:avLst/>
          </a:prstGeom>
          <a:noFill/>
        </p:spPr>
        <p:txBody>
          <a:bodyPr wrap="square" rtlCol="0">
            <a:spAutoFit/>
          </a:bodyPr>
          <a:lstStyle/>
          <a:p>
            <a:r>
              <a:rPr lang="en-US" sz="1050" dirty="0"/>
              <a:t>Multi Layer Switch</a:t>
            </a:r>
          </a:p>
        </p:txBody>
      </p:sp>
      <p:sp>
        <p:nvSpPr>
          <p:cNvPr id="24" name="TextBox 23">
            <a:extLst>
              <a:ext uri="{FF2B5EF4-FFF2-40B4-BE49-F238E27FC236}">
                <a16:creationId xmlns:a16="http://schemas.microsoft.com/office/drawing/2014/main" id="{4487FD52-2CEA-B0CA-A784-11705FCDC3EC}"/>
              </a:ext>
            </a:extLst>
          </p:cNvPr>
          <p:cNvSpPr txBox="1"/>
          <p:nvPr/>
        </p:nvSpPr>
        <p:spPr>
          <a:xfrm>
            <a:off x="4044179" y="4546659"/>
            <a:ext cx="1588851" cy="276999"/>
          </a:xfrm>
          <a:prstGeom prst="rect">
            <a:avLst/>
          </a:prstGeom>
          <a:noFill/>
        </p:spPr>
        <p:txBody>
          <a:bodyPr wrap="square" rtlCol="0">
            <a:spAutoFit/>
          </a:bodyPr>
          <a:lstStyle/>
          <a:p>
            <a:r>
              <a:rPr lang="en-US" sz="1200" dirty="0"/>
              <a:t>Switch</a:t>
            </a:r>
          </a:p>
        </p:txBody>
      </p:sp>
      <p:sp>
        <p:nvSpPr>
          <p:cNvPr id="25" name="TextBox 24">
            <a:extLst>
              <a:ext uri="{FF2B5EF4-FFF2-40B4-BE49-F238E27FC236}">
                <a16:creationId xmlns:a16="http://schemas.microsoft.com/office/drawing/2014/main" id="{521092B3-6A50-DCF5-5A64-4157B7093CDE}"/>
              </a:ext>
            </a:extLst>
          </p:cNvPr>
          <p:cNvSpPr txBox="1"/>
          <p:nvPr/>
        </p:nvSpPr>
        <p:spPr>
          <a:xfrm>
            <a:off x="3646412" y="1833776"/>
            <a:ext cx="1193857" cy="276999"/>
          </a:xfrm>
          <a:prstGeom prst="rect">
            <a:avLst/>
          </a:prstGeom>
          <a:noFill/>
        </p:spPr>
        <p:txBody>
          <a:bodyPr wrap="square" rtlCol="0">
            <a:spAutoFit/>
          </a:bodyPr>
          <a:lstStyle/>
          <a:p>
            <a:r>
              <a:rPr lang="en-US" sz="1200" dirty="0"/>
              <a:t>Router</a:t>
            </a:r>
          </a:p>
        </p:txBody>
      </p:sp>
      <p:sp>
        <p:nvSpPr>
          <p:cNvPr id="26" name="TextBox 25">
            <a:extLst>
              <a:ext uri="{FF2B5EF4-FFF2-40B4-BE49-F238E27FC236}">
                <a16:creationId xmlns:a16="http://schemas.microsoft.com/office/drawing/2014/main" id="{6DF5802C-FF6C-02EC-D5DC-07695181751C}"/>
              </a:ext>
            </a:extLst>
          </p:cNvPr>
          <p:cNvSpPr txBox="1"/>
          <p:nvPr/>
        </p:nvSpPr>
        <p:spPr>
          <a:xfrm>
            <a:off x="1923258" y="3172120"/>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7" name="TextBox 26">
            <a:extLst>
              <a:ext uri="{FF2B5EF4-FFF2-40B4-BE49-F238E27FC236}">
                <a16:creationId xmlns:a16="http://schemas.microsoft.com/office/drawing/2014/main" id="{735D07BD-EAF3-AD81-2192-A67FCCD96F2E}"/>
              </a:ext>
            </a:extLst>
          </p:cNvPr>
          <p:cNvSpPr txBox="1"/>
          <p:nvPr/>
        </p:nvSpPr>
        <p:spPr>
          <a:xfrm>
            <a:off x="4824524" y="16182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8" name="TextBox 27">
            <a:extLst>
              <a:ext uri="{FF2B5EF4-FFF2-40B4-BE49-F238E27FC236}">
                <a16:creationId xmlns:a16="http://schemas.microsoft.com/office/drawing/2014/main" id="{260FD04B-2015-86B7-21C8-8C0EF18B2C4B}"/>
              </a:ext>
            </a:extLst>
          </p:cNvPr>
          <p:cNvSpPr txBox="1"/>
          <p:nvPr/>
        </p:nvSpPr>
        <p:spPr>
          <a:xfrm>
            <a:off x="5654983" y="48857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29" name="TextBox 28">
            <a:extLst>
              <a:ext uri="{FF2B5EF4-FFF2-40B4-BE49-F238E27FC236}">
                <a16:creationId xmlns:a16="http://schemas.microsoft.com/office/drawing/2014/main" id="{197A7F8E-EA34-2310-E0CC-6CC997CC3BCB}"/>
              </a:ext>
            </a:extLst>
          </p:cNvPr>
          <p:cNvSpPr txBox="1"/>
          <p:nvPr/>
        </p:nvSpPr>
        <p:spPr>
          <a:xfrm>
            <a:off x="2771721" y="5001992"/>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0" name="TextBox 29">
            <a:extLst>
              <a:ext uri="{FF2B5EF4-FFF2-40B4-BE49-F238E27FC236}">
                <a16:creationId xmlns:a16="http://schemas.microsoft.com/office/drawing/2014/main" id="{12EA8750-9B80-06F2-DEF6-0681E93465C1}"/>
              </a:ext>
            </a:extLst>
          </p:cNvPr>
          <p:cNvSpPr txBox="1"/>
          <p:nvPr/>
        </p:nvSpPr>
        <p:spPr>
          <a:xfrm>
            <a:off x="903794" y="4909237"/>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Tree>
    <p:extLst>
      <p:ext uri="{BB962C8B-B14F-4D97-AF65-F5344CB8AC3E}">
        <p14:creationId xmlns:p14="http://schemas.microsoft.com/office/powerpoint/2010/main" val="75819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blue lines">
            <a:extLst>
              <a:ext uri="{FF2B5EF4-FFF2-40B4-BE49-F238E27FC236}">
                <a16:creationId xmlns:a16="http://schemas.microsoft.com/office/drawing/2014/main" id="{85580ECC-92AE-3A78-5A74-4C9FD370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8" name="TextBox 7">
            <a:extLst>
              <a:ext uri="{FF2B5EF4-FFF2-40B4-BE49-F238E27FC236}">
                <a16:creationId xmlns:a16="http://schemas.microsoft.com/office/drawing/2014/main" id="{11FEBEC5-4F48-23FC-4CD6-D8B2741DE6C0}"/>
              </a:ext>
            </a:extLst>
          </p:cNvPr>
          <p:cNvSpPr txBox="1"/>
          <p:nvPr/>
        </p:nvSpPr>
        <p:spPr>
          <a:xfrm>
            <a:off x="129720" y="177003"/>
            <a:ext cx="2981125" cy="461665"/>
          </a:xfrm>
          <a:prstGeom prst="rect">
            <a:avLst/>
          </a:prstGeom>
          <a:noFill/>
        </p:spPr>
        <p:txBody>
          <a:bodyPr wrap="square" rtlCol="0">
            <a:spAutoFit/>
          </a:bodyPr>
          <a:lstStyle/>
          <a:p>
            <a:r>
              <a:rPr lang="en-US" sz="2400" b="1" u="sng" spc="50" dirty="0">
                <a:ln w="0"/>
                <a:solidFill>
                  <a:schemeClr val="bg2"/>
                </a:solidFill>
                <a:effectLst>
                  <a:innerShdw blurRad="63500" dist="50800" dir="13500000">
                    <a:srgbClr val="000000">
                      <a:alpha val="50000"/>
                    </a:srgbClr>
                  </a:innerShdw>
                </a:effectLst>
              </a:rPr>
              <a:t>Regular Branch - E</a:t>
            </a:r>
            <a:endParaRPr lang="en-US" sz="2400" u="sng" dirty="0">
              <a:solidFill>
                <a:schemeClr val="bg1"/>
              </a:solidFill>
            </a:endParaRPr>
          </a:p>
        </p:txBody>
      </p:sp>
      <p:cxnSp>
        <p:nvCxnSpPr>
          <p:cNvPr id="62" name="Straight Connector 61">
            <a:extLst>
              <a:ext uri="{FF2B5EF4-FFF2-40B4-BE49-F238E27FC236}">
                <a16:creationId xmlns:a16="http://schemas.microsoft.com/office/drawing/2014/main" id="{8D91246B-9ECB-E214-4881-77CE7D9A2382}"/>
              </a:ext>
            </a:extLst>
          </p:cNvPr>
          <p:cNvCxnSpPr>
            <a:cxnSpLocks/>
          </p:cNvCxnSpPr>
          <p:nvPr/>
        </p:nvCxnSpPr>
        <p:spPr>
          <a:xfrm>
            <a:off x="10398511" y="1511540"/>
            <a:ext cx="0" cy="3559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F0210955-8D70-AF41-FD0D-0EEE4B844FC3}"/>
              </a:ext>
            </a:extLst>
          </p:cNvPr>
          <p:cNvSpPr txBox="1"/>
          <p:nvPr/>
        </p:nvSpPr>
        <p:spPr>
          <a:xfrm>
            <a:off x="7974226" y="813593"/>
            <a:ext cx="4217773" cy="1477328"/>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IP Address – 172.16.176.0/21</a:t>
            </a:r>
          </a:p>
          <a:p>
            <a:r>
              <a:rPr lang="en-US" b="1" spc="50" dirty="0">
                <a:ln w="0"/>
                <a:solidFill>
                  <a:schemeClr val="bg2"/>
                </a:solidFill>
                <a:effectLst>
                  <a:innerShdw blurRad="63500" dist="50800" dir="13500000">
                    <a:srgbClr val="000000">
                      <a:alpha val="50000"/>
                    </a:srgbClr>
                  </a:innerShdw>
                </a:effectLst>
              </a:rPr>
              <a:t>Network Address – 172.16.176.0</a:t>
            </a:r>
          </a:p>
          <a:p>
            <a:r>
              <a:rPr lang="en-US" b="1" spc="50" dirty="0">
                <a:ln w="0"/>
                <a:solidFill>
                  <a:schemeClr val="bg2"/>
                </a:solidFill>
                <a:effectLst>
                  <a:innerShdw blurRad="63500" dist="50800" dir="13500000">
                    <a:srgbClr val="000000">
                      <a:alpha val="50000"/>
                    </a:srgbClr>
                  </a:innerShdw>
                </a:effectLst>
              </a:rPr>
              <a:t>Broadcast Address – 172.16.183.255 </a:t>
            </a:r>
          </a:p>
          <a:p>
            <a:r>
              <a:rPr lang="en-US" b="1" spc="50" dirty="0">
                <a:ln w="0"/>
                <a:solidFill>
                  <a:schemeClr val="bg2"/>
                </a:solidFill>
                <a:effectLst>
                  <a:innerShdw blurRad="63500" dist="50800" dir="13500000">
                    <a:srgbClr val="000000">
                      <a:alpha val="50000"/>
                    </a:srgbClr>
                  </a:innerShdw>
                </a:effectLst>
              </a:rPr>
              <a:t>Subnet Mask – 255.255.248.0</a:t>
            </a:r>
          </a:p>
          <a:p>
            <a:r>
              <a:rPr lang="en-US" b="1" spc="50" dirty="0">
                <a:ln w="0"/>
                <a:solidFill>
                  <a:schemeClr val="bg2"/>
                </a:solidFill>
                <a:effectLst>
                  <a:innerShdw blurRad="63500" dist="50800" dir="13500000">
                    <a:srgbClr val="000000">
                      <a:alpha val="50000"/>
                    </a:srgbClr>
                  </a:innerShdw>
                </a:effectLst>
              </a:rPr>
              <a:t>No. of usable hosts - 2046</a:t>
            </a:r>
            <a:endParaRPr lang="en-US" dirty="0"/>
          </a:p>
        </p:txBody>
      </p:sp>
      <p:pic>
        <p:nvPicPr>
          <p:cNvPr id="4" name="Picture 3" descr="A diagram of a network">
            <a:extLst>
              <a:ext uri="{FF2B5EF4-FFF2-40B4-BE49-F238E27FC236}">
                <a16:creationId xmlns:a16="http://schemas.microsoft.com/office/drawing/2014/main" id="{85005A0B-44D7-340E-4BCC-F2537BAC4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35" y="638667"/>
            <a:ext cx="6834502" cy="5939103"/>
          </a:xfrm>
          <a:prstGeom prst="rect">
            <a:avLst/>
          </a:prstGeom>
        </p:spPr>
      </p:pic>
      <p:sp>
        <p:nvSpPr>
          <p:cNvPr id="6" name="Rectangle: Rounded Corners 5">
            <a:extLst>
              <a:ext uri="{FF2B5EF4-FFF2-40B4-BE49-F238E27FC236}">
                <a16:creationId xmlns:a16="http://schemas.microsoft.com/office/drawing/2014/main" id="{1FD1C333-3DAC-2678-6D92-9903232CB8BF}"/>
              </a:ext>
            </a:extLst>
          </p:cNvPr>
          <p:cNvSpPr/>
          <p:nvPr/>
        </p:nvSpPr>
        <p:spPr>
          <a:xfrm>
            <a:off x="471339" y="3274636"/>
            <a:ext cx="1489435" cy="1897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Server Room</a:t>
            </a:r>
          </a:p>
        </p:txBody>
      </p:sp>
      <p:sp>
        <p:nvSpPr>
          <p:cNvPr id="7" name="Rectangle: Rounded Corners 6">
            <a:extLst>
              <a:ext uri="{FF2B5EF4-FFF2-40B4-BE49-F238E27FC236}">
                <a16:creationId xmlns:a16="http://schemas.microsoft.com/office/drawing/2014/main" id="{5AD7F1FA-4B77-9E2B-C731-AA90D6D9E1E8}"/>
              </a:ext>
            </a:extLst>
          </p:cNvPr>
          <p:cNvSpPr/>
          <p:nvPr/>
        </p:nvSpPr>
        <p:spPr>
          <a:xfrm>
            <a:off x="5055124" y="2942733"/>
            <a:ext cx="2081752" cy="234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Main Department</a:t>
            </a:r>
          </a:p>
        </p:txBody>
      </p:sp>
      <p:sp>
        <p:nvSpPr>
          <p:cNvPr id="9" name="Rectangle: Rounded Corners 8">
            <a:extLst>
              <a:ext uri="{FF2B5EF4-FFF2-40B4-BE49-F238E27FC236}">
                <a16:creationId xmlns:a16="http://schemas.microsoft.com/office/drawing/2014/main" id="{85F8B047-437D-324A-05B4-61FEAA2DE80B}"/>
              </a:ext>
            </a:extLst>
          </p:cNvPr>
          <p:cNvSpPr/>
          <p:nvPr/>
        </p:nvSpPr>
        <p:spPr>
          <a:xfrm>
            <a:off x="1836944" y="6100319"/>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- 1</a:t>
            </a:r>
          </a:p>
        </p:txBody>
      </p:sp>
      <p:sp>
        <p:nvSpPr>
          <p:cNvPr id="10" name="Rectangle: Rounded Corners 9">
            <a:extLst>
              <a:ext uri="{FF2B5EF4-FFF2-40B4-BE49-F238E27FC236}">
                <a16:creationId xmlns:a16="http://schemas.microsoft.com/office/drawing/2014/main" id="{B9B246E6-C1FD-ADE9-EB8C-638A9BCAD57F}"/>
              </a:ext>
            </a:extLst>
          </p:cNvPr>
          <p:cNvSpPr/>
          <p:nvPr/>
        </p:nvSpPr>
        <p:spPr>
          <a:xfrm>
            <a:off x="4438494" y="6290251"/>
            <a:ext cx="1792375" cy="2238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Department - 2</a:t>
            </a:r>
          </a:p>
        </p:txBody>
      </p:sp>
      <p:sp>
        <p:nvSpPr>
          <p:cNvPr id="11" name="TextBox 10">
            <a:extLst>
              <a:ext uri="{FF2B5EF4-FFF2-40B4-BE49-F238E27FC236}">
                <a16:creationId xmlns:a16="http://schemas.microsoft.com/office/drawing/2014/main" id="{48E9D60E-AD7B-8445-8086-E05BE99FD9D2}"/>
              </a:ext>
            </a:extLst>
          </p:cNvPr>
          <p:cNvSpPr txBox="1"/>
          <p:nvPr/>
        </p:nvSpPr>
        <p:spPr>
          <a:xfrm>
            <a:off x="3699986" y="217270"/>
            <a:ext cx="1046577" cy="369332"/>
          </a:xfrm>
          <a:prstGeom prst="rect">
            <a:avLst/>
          </a:prstGeom>
          <a:noFill/>
        </p:spPr>
        <p:txBody>
          <a:bodyPr wrap="square" rtlCol="0">
            <a:spAutoFit/>
          </a:bodyPr>
          <a:lstStyle/>
          <a:p>
            <a:r>
              <a:rPr lang="en-US" b="1" spc="50" dirty="0">
                <a:ln w="0"/>
                <a:solidFill>
                  <a:schemeClr val="bg2"/>
                </a:solidFill>
                <a:effectLst>
                  <a:innerShdw blurRad="63500" dist="50800" dir="13500000">
                    <a:srgbClr val="000000">
                      <a:alpha val="50000"/>
                    </a:srgbClr>
                  </a:innerShdw>
                </a:effectLst>
              </a:rPr>
              <a:t>CAT-7</a:t>
            </a:r>
            <a:endParaRPr lang="en-US" dirty="0"/>
          </a:p>
        </p:txBody>
      </p:sp>
      <p:cxnSp>
        <p:nvCxnSpPr>
          <p:cNvPr id="12" name="Straight Connector 11">
            <a:extLst>
              <a:ext uri="{FF2B5EF4-FFF2-40B4-BE49-F238E27FC236}">
                <a16:creationId xmlns:a16="http://schemas.microsoft.com/office/drawing/2014/main" id="{8BA15982-74FB-F4E7-85E3-399415AF6831}"/>
              </a:ext>
            </a:extLst>
          </p:cNvPr>
          <p:cNvCxnSpPr/>
          <p:nvPr/>
        </p:nvCxnSpPr>
        <p:spPr>
          <a:xfrm flipV="1">
            <a:off x="3715005" y="177003"/>
            <a:ext cx="0" cy="732817"/>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A418CF43-D02D-2AF4-3CED-6C3D0E4C2C1B}"/>
              </a:ext>
            </a:extLst>
          </p:cNvPr>
          <p:cNvSpPr txBox="1"/>
          <p:nvPr/>
        </p:nvSpPr>
        <p:spPr>
          <a:xfrm>
            <a:off x="2871057" y="1603256"/>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14" name="TextBox 13">
            <a:extLst>
              <a:ext uri="{FF2B5EF4-FFF2-40B4-BE49-F238E27FC236}">
                <a16:creationId xmlns:a16="http://schemas.microsoft.com/office/drawing/2014/main" id="{32A18E43-1CBD-91AD-EBFB-C29EECE0F009}"/>
              </a:ext>
            </a:extLst>
          </p:cNvPr>
          <p:cNvSpPr txBox="1"/>
          <p:nvPr/>
        </p:nvSpPr>
        <p:spPr>
          <a:xfrm>
            <a:off x="4059374" y="1648538"/>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cxnSp>
        <p:nvCxnSpPr>
          <p:cNvPr id="15" name="Straight Arrow Connector 14">
            <a:extLst>
              <a:ext uri="{FF2B5EF4-FFF2-40B4-BE49-F238E27FC236}">
                <a16:creationId xmlns:a16="http://schemas.microsoft.com/office/drawing/2014/main" id="{3DFD0A7D-05C3-0AC8-5467-8F12300F0478}"/>
              </a:ext>
            </a:extLst>
          </p:cNvPr>
          <p:cNvCxnSpPr>
            <a:cxnSpLocks/>
          </p:cNvCxnSpPr>
          <p:nvPr/>
        </p:nvCxnSpPr>
        <p:spPr>
          <a:xfrm flipH="1" flipV="1">
            <a:off x="4643633" y="2460396"/>
            <a:ext cx="531482" cy="1084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5C0007E-E416-E772-DB94-CBEEF113D330}"/>
              </a:ext>
            </a:extLst>
          </p:cNvPr>
          <p:cNvCxnSpPr>
            <a:cxnSpLocks/>
          </p:cNvCxnSpPr>
          <p:nvPr/>
        </p:nvCxnSpPr>
        <p:spPr>
          <a:xfrm flipH="1">
            <a:off x="4779389" y="3544887"/>
            <a:ext cx="385998" cy="18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8CEDE2-B511-4075-9243-B653084A9FA4}"/>
              </a:ext>
            </a:extLst>
          </p:cNvPr>
          <p:cNvSpPr txBox="1"/>
          <p:nvPr/>
        </p:nvSpPr>
        <p:spPr>
          <a:xfrm>
            <a:off x="5165387" y="3438204"/>
            <a:ext cx="1221905" cy="276999"/>
          </a:xfrm>
          <a:prstGeom prst="rect">
            <a:avLst/>
          </a:prstGeom>
          <a:noFill/>
        </p:spPr>
        <p:txBody>
          <a:bodyPr wrap="square" rtlCol="0">
            <a:spAutoFit/>
          </a:bodyPr>
          <a:lstStyle/>
          <a:p>
            <a:r>
              <a:rPr lang="en-US" sz="1200" dirty="0"/>
              <a:t>Core Layer</a:t>
            </a:r>
          </a:p>
        </p:txBody>
      </p:sp>
      <p:sp>
        <p:nvSpPr>
          <p:cNvPr id="29" name="TextBox 28">
            <a:extLst>
              <a:ext uri="{FF2B5EF4-FFF2-40B4-BE49-F238E27FC236}">
                <a16:creationId xmlns:a16="http://schemas.microsoft.com/office/drawing/2014/main" id="{613D59A3-EF57-5245-E388-B46BC1E12C71}"/>
              </a:ext>
            </a:extLst>
          </p:cNvPr>
          <p:cNvSpPr txBox="1"/>
          <p:nvPr/>
        </p:nvSpPr>
        <p:spPr>
          <a:xfrm>
            <a:off x="4779389" y="4016314"/>
            <a:ext cx="1588851" cy="276999"/>
          </a:xfrm>
          <a:prstGeom prst="rect">
            <a:avLst/>
          </a:prstGeom>
          <a:noFill/>
        </p:spPr>
        <p:txBody>
          <a:bodyPr wrap="square" rtlCol="0">
            <a:spAutoFit/>
          </a:bodyPr>
          <a:lstStyle/>
          <a:p>
            <a:r>
              <a:rPr lang="en-US" sz="1200" dirty="0"/>
              <a:t>Distribution Layer</a:t>
            </a:r>
          </a:p>
        </p:txBody>
      </p:sp>
      <p:sp>
        <p:nvSpPr>
          <p:cNvPr id="30" name="TextBox 29">
            <a:extLst>
              <a:ext uri="{FF2B5EF4-FFF2-40B4-BE49-F238E27FC236}">
                <a16:creationId xmlns:a16="http://schemas.microsoft.com/office/drawing/2014/main" id="{E268F3F8-3C4E-EBA4-7CA2-83E3DD838864}"/>
              </a:ext>
            </a:extLst>
          </p:cNvPr>
          <p:cNvSpPr txBox="1"/>
          <p:nvPr/>
        </p:nvSpPr>
        <p:spPr>
          <a:xfrm>
            <a:off x="5162455" y="4594424"/>
            <a:ext cx="1588851" cy="276999"/>
          </a:xfrm>
          <a:prstGeom prst="rect">
            <a:avLst/>
          </a:prstGeom>
          <a:noFill/>
        </p:spPr>
        <p:txBody>
          <a:bodyPr wrap="square" rtlCol="0">
            <a:spAutoFit/>
          </a:bodyPr>
          <a:lstStyle/>
          <a:p>
            <a:r>
              <a:rPr lang="en-US" sz="1200" dirty="0"/>
              <a:t>Access Layer</a:t>
            </a:r>
          </a:p>
        </p:txBody>
      </p:sp>
      <p:sp>
        <p:nvSpPr>
          <p:cNvPr id="31" name="TextBox 30">
            <a:extLst>
              <a:ext uri="{FF2B5EF4-FFF2-40B4-BE49-F238E27FC236}">
                <a16:creationId xmlns:a16="http://schemas.microsoft.com/office/drawing/2014/main" id="{E16A0A1C-E335-2FD0-A724-0107EAB98E3F}"/>
              </a:ext>
            </a:extLst>
          </p:cNvPr>
          <p:cNvSpPr txBox="1"/>
          <p:nvPr/>
        </p:nvSpPr>
        <p:spPr>
          <a:xfrm>
            <a:off x="3220334" y="3464351"/>
            <a:ext cx="1403660" cy="253916"/>
          </a:xfrm>
          <a:prstGeom prst="rect">
            <a:avLst/>
          </a:prstGeom>
          <a:noFill/>
        </p:spPr>
        <p:txBody>
          <a:bodyPr wrap="square" rtlCol="0">
            <a:spAutoFit/>
          </a:bodyPr>
          <a:lstStyle/>
          <a:p>
            <a:r>
              <a:rPr lang="en-US" sz="1050" dirty="0"/>
              <a:t>Multi Layer Switch</a:t>
            </a:r>
          </a:p>
        </p:txBody>
      </p:sp>
      <p:sp>
        <p:nvSpPr>
          <p:cNvPr id="32" name="TextBox 31">
            <a:extLst>
              <a:ext uri="{FF2B5EF4-FFF2-40B4-BE49-F238E27FC236}">
                <a16:creationId xmlns:a16="http://schemas.microsoft.com/office/drawing/2014/main" id="{EE3892D6-C117-62F8-912D-107564755054}"/>
              </a:ext>
            </a:extLst>
          </p:cNvPr>
          <p:cNvSpPr txBox="1"/>
          <p:nvPr/>
        </p:nvSpPr>
        <p:spPr>
          <a:xfrm>
            <a:off x="3239973" y="4030590"/>
            <a:ext cx="1403660" cy="253916"/>
          </a:xfrm>
          <a:prstGeom prst="rect">
            <a:avLst/>
          </a:prstGeom>
          <a:noFill/>
        </p:spPr>
        <p:txBody>
          <a:bodyPr wrap="square" rtlCol="0">
            <a:spAutoFit/>
          </a:bodyPr>
          <a:lstStyle/>
          <a:p>
            <a:r>
              <a:rPr lang="en-US" sz="1050" dirty="0"/>
              <a:t>Multi Layer Switch</a:t>
            </a:r>
          </a:p>
        </p:txBody>
      </p:sp>
      <p:sp>
        <p:nvSpPr>
          <p:cNvPr id="33" name="TextBox 32">
            <a:extLst>
              <a:ext uri="{FF2B5EF4-FFF2-40B4-BE49-F238E27FC236}">
                <a16:creationId xmlns:a16="http://schemas.microsoft.com/office/drawing/2014/main" id="{FB273BD4-11A4-0476-992A-49D576069800}"/>
              </a:ext>
            </a:extLst>
          </p:cNvPr>
          <p:cNvSpPr txBox="1"/>
          <p:nvPr/>
        </p:nvSpPr>
        <p:spPr>
          <a:xfrm>
            <a:off x="3466273" y="4631349"/>
            <a:ext cx="1588851" cy="276999"/>
          </a:xfrm>
          <a:prstGeom prst="rect">
            <a:avLst/>
          </a:prstGeom>
          <a:noFill/>
        </p:spPr>
        <p:txBody>
          <a:bodyPr wrap="square" rtlCol="0">
            <a:spAutoFit/>
          </a:bodyPr>
          <a:lstStyle/>
          <a:p>
            <a:r>
              <a:rPr lang="en-US" sz="1200" dirty="0"/>
              <a:t>Switch</a:t>
            </a:r>
          </a:p>
        </p:txBody>
      </p:sp>
      <p:sp>
        <p:nvSpPr>
          <p:cNvPr id="34" name="TextBox 33">
            <a:extLst>
              <a:ext uri="{FF2B5EF4-FFF2-40B4-BE49-F238E27FC236}">
                <a16:creationId xmlns:a16="http://schemas.microsoft.com/office/drawing/2014/main" id="{DF5F74F9-7016-1767-8A01-ECEAAC40E4C7}"/>
              </a:ext>
            </a:extLst>
          </p:cNvPr>
          <p:cNvSpPr txBox="1"/>
          <p:nvPr/>
        </p:nvSpPr>
        <p:spPr>
          <a:xfrm>
            <a:off x="3466273" y="2214777"/>
            <a:ext cx="1193857" cy="276999"/>
          </a:xfrm>
          <a:prstGeom prst="rect">
            <a:avLst/>
          </a:prstGeom>
          <a:noFill/>
        </p:spPr>
        <p:txBody>
          <a:bodyPr wrap="square" rtlCol="0">
            <a:spAutoFit/>
          </a:bodyPr>
          <a:lstStyle/>
          <a:p>
            <a:r>
              <a:rPr lang="en-US" sz="1200" dirty="0"/>
              <a:t>Router</a:t>
            </a:r>
          </a:p>
        </p:txBody>
      </p:sp>
      <p:sp>
        <p:nvSpPr>
          <p:cNvPr id="35" name="TextBox 34">
            <a:extLst>
              <a:ext uri="{FF2B5EF4-FFF2-40B4-BE49-F238E27FC236}">
                <a16:creationId xmlns:a16="http://schemas.microsoft.com/office/drawing/2014/main" id="{4BA595C7-B9F0-D597-8401-7EE9C33AB6C2}"/>
              </a:ext>
            </a:extLst>
          </p:cNvPr>
          <p:cNvSpPr txBox="1"/>
          <p:nvPr/>
        </p:nvSpPr>
        <p:spPr>
          <a:xfrm>
            <a:off x="5175115" y="49982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6" name="TextBox 35">
            <a:extLst>
              <a:ext uri="{FF2B5EF4-FFF2-40B4-BE49-F238E27FC236}">
                <a16:creationId xmlns:a16="http://schemas.microsoft.com/office/drawing/2014/main" id="{FD8A09F7-5C45-B3F8-FB50-21A16A33CCB4}"/>
              </a:ext>
            </a:extLst>
          </p:cNvPr>
          <p:cNvSpPr txBox="1"/>
          <p:nvPr/>
        </p:nvSpPr>
        <p:spPr>
          <a:xfrm>
            <a:off x="2019859" y="3354303"/>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7" name="TextBox 36">
            <a:extLst>
              <a:ext uri="{FF2B5EF4-FFF2-40B4-BE49-F238E27FC236}">
                <a16:creationId xmlns:a16="http://schemas.microsoft.com/office/drawing/2014/main" id="{304EF997-F389-7415-B7D1-C915ED0813EA}"/>
              </a:ext>
            </a:extLst>
          </p:cNvPr>
          <p:cNvSpPr txBox="1"/>
          <p:nvPr/>
        </p:nvSpPr>
        <p:spPr>
          <a:xfrm>
            <a:off x="2073389" y="506545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
        <p:nvSpPr>
          <p:cNvPr id="38" name="TextBox 37">
            <a:extLst>
              <a:ext uri="{FF2B5EF4-FFF2-40B4-BE49-F238E27FC236}">
                <a16:creationId xmlns:a16="http://schemas.microsoft.com/office/drawing/2014/main" id="{27600DC5-9B69-1059-B903-FB7343BEA5F7}"/>
              </a:ext>
            </a:extLst>
          </p:cNvPr>
          <p:cNvSpPr txBox="1"/>
          <p:nvPr/>
        </p:nvSpPr>
        <p:spPr>
          <a:xfrm>
            <a:off x="4549103" y="1968505"/>
            <a:ext cx="584259" cy="253916"/>
          </a:xfrm>
          <a:prstGeom prst="rect">
            <a:avLst/>
          </a:prstGeom>
          <a:noFill/>
        </p:spPr>
        <p:txBody>
          <a:bodyPr wrap="square" rtlCol="0">
            <a:spAutoFit/>
          </a:bodyPr>
          <a:lstStyle/>
          <a:p>
            <a:r>
              <a:rPr lang="en-US" sz="1050" b="1" spc="50" dirty="0">
                <a:ln w="0"/>
                <a:effectLst>
                  <a:innerShdw blurRad="63500" dist="50800" dir="13500000">
                    <a:srgbClr val="000000">
                      <a:alpha val="50000"/>
                    </a:srgbClr>
                  </a:innerShdw>
                </a:effectLst>
              </a:rPr>
              <a:t>CAT-6</a:t>
            </a:r>
            <a:endParaRPr lang="en-US" sz="1050" dirty="0"/>
          </a:p>
        </p:txBody>
      </p:sp>
    </p:spTree>
    <p:extLst>
      <p:ext uri="{BB962C8B-B14F-4D97-AF65-F5344CB8AC3E}">
        <p14:creationId xmlns:p14="http://schemas.microsoft.com/office/powerpoint/2010/main" val="3518287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9476</TotalTime>
  <Words>2774</Words>
  <Application>Microsoft Office PowerPoint</Application>
  <PresentationFormat>Widescreen</PresentationFormat>
  <Paragraphs>723</Paragraphs>
  <Slides>48</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Abadi</vt:lpstr>
      <vt:lpstr>ADLaM Display</vt:lpstr>
      <vt:lpstr>Algerian</vt:lpstr>
      <vt:lpstr>Amasis MT Pro Medium</vt:lpstr>
      <vt:lpstr>Aptos</vt:lpstr>
      <vt:lpstr>Aptos Display</vt:lpstr>
      <vt:lpstr>Arial</vt:lpstr>
      <vt:lpstr>Bahnschrift SemiBold</vt:lpstr>
      <vt:lpstr>Eras Bold ITC</vt:lpstr>
      <vt:lpstr>Snap ITC</vt:lpstr>
      <vt:lpstr>Söhne</vt:lpstr>
      <vt:lpstr>Wingdings</vt:lpstr>
      <vt:lpstr>Office Theme</vt:lpstr>
      <vt:lpstr>1_Office Theme</vt:lpstr>
      <vt:lpstr>PowerPoint Presentation</vt:lpstr>
      <vt:lpstr>Group members</vt:lpstr>
      <vt:lpstr>LOGICAL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Protocols for Layers of ISO/OSI Model</vt:lpstr>
      <vt:lpstr>Protocols for Layers of ISO/OSI Model</vt:lpstr>
      <vt:lpstr>Protocols for Layers of ISO/OSI Model</vt:lpstr>
      <vt:lpstr>Protocols for Layers of ISO/OSI Model</vt:lpstr>
      <vt:lpstr>Protocols for Layers of ISO/OSI Model</vt:lpstr>
      <vt:lpstr>Protocols for Layers of ISO/OSI Model</vt:lpstr>
      <vt:lpstr>Protocols for Layers of ISO/OSI Model</vt:lpstr>
      <vt:lpstr>PowerPoint Presentation</vt:lpstr>
      <vt:lpstr>Branch A (main)</vt:lpstr>
      <vt:lpstr>IP addresses of branches by VLSM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ojitha samarakoon</dc:creator>
  <cp:lastModifiedBy>Nishadi Weerarathne</cp:lastModifiedBy>
  <cp:revision>12</cp:revision>
  <dcterms:created xsi:type="dcterms:W3CDTF">2024-05-06T05:30:43Z</dcterms:created>
  <dcterms:modified xsi:type="dcterms:W3CDTF">2024-10-08T11:50:50Z</dcterms:modified>
</cp:coreProperties>
</file>